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125AA-9785-4345-80F5-D92583FAF93A}" type="datetimeFigureOut">
              <a:rPr lang="en-US" smtClean="0"/>
              <a:t>9/25/2009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AEA9B-CECA-4DBE-A54C-8210ACAB661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AEA9B-CECA-4DBE-A54C-8210ACAB661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AEA9B-CECA-4DBE-A54C-8210ACAB6617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AEA9B-CECA-4DBE-A54C-8210ACAB6617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AEA9B-CECA-4DBE-A54C-8210ACAB6617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AEA9B-CECA-4DBE-A54C-8210ACAB6617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AEA9B-CECA-4DBE-A54C-8210ACAB6617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AEA9B-CECA-4DBE-A54C-8210ACAB6617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AEA9B-CECA-4DBE-A54C-8210ACAB6617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AEA9B-CECA-4DBE-A54C-8210ACAB6617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AEA9B-CECA-4DBE-A54C-8210ACAB661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AEA9B-CECA-4DBE-A54C-8210ACAB661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AEA9B-CECA-4DBE-A54C-8210ACAB661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AEA9B-CECA-4DBE-A54C-8210ACAB6617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AEA9B-CECA-4DBE-A54C-8210ACAB661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AEA9B-CECA-4DBE-A54C-8210ACAB6617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AEA9B-CECA-4DBE-A54C-8210ACAB6617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FAEA9B-CECA-4DBE-A54C-8210ACAB6617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A8D8-FFF9-4468-A7A1-187F7AF96C96}" type="datetimeFigureOut">
              <a:rPr lang="en-US" smtClean="0"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CA06-785C-42F6-BACC-A1B5532F2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A8D8-FFF9-4468-A7A1-187F7AF96C96}" type="datetimeFigureOut">
              <a:rPr lang="en-US" smtClean="0"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CA06-785C-42F6-BACC-A1B5532F2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A8D8-FFF9-4468-A7A1-187F7AF96C96}" type="datetimeFigureOut">
              <a:rPr lang="en-US" smtClean="0"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CA06-785C-42F6-BACC-A1B5532F2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A8D8-FFF9-4468-A7A1-187F7AF96C96}" type="datetimeFigureOut">
              <a:rPr lang="en-US" smtClean="0"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CA06-785C-42F6-BACC-A1B5532F2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A8D8-FFF9-4468-A7A1-187F7AF96C96}" type="datetimeFigureOut">
              <a:rPr lang="en-US" smtClean="0"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CA06-785C-42F6-BACC-A1B5532F2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A8D8-FFF9-4468-A7A1-187F7AF96C96}" type="datetimeFigureOut">
              <a:rPr lang="en-US" smtClean="0"/>
              <a:t>9/25/2009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CA06-785C-42F6-BACC-A1B5532F2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A8D8-FFF9-4468-A7A1-187F7AF96C96}" type="datetimeFigureOut">
              <a:rPr lang="en-US" smtClean="0"/>
              <a:t>9/25/2009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CA06-785C-42F6-BACC-A1B5532F2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A8D8-FFF9-4468-A7A1-187F7AF96C96}" type="datetimeFigureOut">
              <a:rPr lang="en-US" smtClean="0"/>
              <a:t>9/25/2009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CA06-785C-42F6-BACC-A1B5532F2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A8D8-FFF9-4468-A7A1-187F7AF96C96}" type="datetimeFigureOut">
              <a:rPr lang="en-US" smtClean="0"/>
              <a:t>9/25/2009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CA06-785C-42F6-BACC-A1B5532F2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A8D8-FFF9-4468-A7A1-187F7AF96C96}" type="datetimeFigureOut">
              <a:rPr lang="en-US" smtClean="0"/>
              <a:t>9/25/2009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CA06-785C-42F6-BACC-A1B5532F2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8A8D8-FFF9-4468-A7A1-187F7AF96C96}" type="datetimeFigureOut">
              <a:rPr lang="en-US" smtClean="0"/>
              <a:t>9/25/2009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2CA06-785C-42F6-BACC-A1B5532F29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8A8D8-FFF9-4468-A7A1-187F7AF96C96}" type="datetimeFigureOut">
              <a:rPr lang="en-US" smtClean="0"/>
              <a:t>9/25/2009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2CA06-785C-42F6-BACC-A1B5532F29C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 of Extra Practice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25,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313" y="1033463"/>
            <a:ext cx="4143375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38425" y="938213"/>
            <a:ext cx="386715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346"/>
          <p:cNvSpPr/>
          <p:nvPr/>
        </p:nvSpPr>
        <p:spPr>
          <a:xfrm>
            <a:off x="6517957" y="2777489"/>
            <a:ext cx="257176" cy="325607"/>
          </a:xfrm>
          <a:custGeom>
            <a:avLst/>
            <a:gdLst/>
            <a:ahLst/>
            <a:cxnLst/>
            <a:rect l="0" t="0" r="0" b="0"/>
            <a:pathLst>
              <a:path w="257176" h="325607">
                <a:moveTo>
                  <a:pt x="257175" y="0"/>
                </a:moveTo>
                <a:lnTo>
                  <a:pt x="248074" y="0"/>
                </a:lnTo>
                <a:lnTo>
                  <a:pt x="243487" y="953"/>
                </a:lnTo>
                <a:lnTo>
                  <a:pt x="238525" y="2541"/>
                </a:lnTo>
                <a:lnTo>
                  <a:pt x="233312" y="4552"/>
                </a:lnTo>
                <a:lnTo>
                  <a:pt x="228883" y="5892"/>
                </a:lnTo>
                <a:lnTo>
                  <a:pt x="221423" y="7381"/>
                </a:lnTo>
                <a:lnTo>
                  <a:pt x="217148" y="8731"/>
                </a:lnTo>
                <a:lnTo>
                  <a:pt x="212394" y="10584"/>
                </a:lnTo>
                <a:lnTo>
                  <a:pt x="207318" y="12771"/>
                </a:lnTo>
                <a:lnTo>
                  <a:pt x="196599" y="17741"/>
                </a:lnTo>
                <a:lnTo>
                  <a:pt x="191073" y="20400"/>
                </a:lnTo>
                <a:lnTo>
                  <a:pt x="186437" y="24078"/>
                </a:lnTo>
                <a:lnTo>
                  <a:pt x="178746" y="33244"/>
                </a:lnTo>
                <a:lnTo>
                  <a:pt x="174409" y="37403"/>
                </a:lnTo>
                <a:lnTo>
                  <a:pt x="169613" y="41128"/>
                </a:lnTo>
                <a:lnTo>
                  <a:pt x="164511" y="44564"/>
                </a:lnTo>
                <a:lnTo>
                  <a:pt x="159203" y="48760"/>
                </a:lnTo>
                <a:lnTo>
                  <a:pt x="153761" y="53462"/>
                </a:lnTo>
                <a:lnTo>
                  <a:pt x="148227" y="58501"/>
                </a:lnTo>
                <a:lnTo>
                  <a:pt x="141681" y="63766"/>
                </a:lnTo>
                <a:lnTo>
                  <a:pt x="134459" y="69181"/>
                </a:lnTo>
                <a:lnTo>
                  <a:pt x="126787" y="74696"/>
                </a:lnTo>
                <a:lnTo>
                  <a:pt x="120719" y="80277"/>
                </a:lnTo>
                <a:lnTo>
                  <a:pt x="115723" y="85903"/>
                </a:lnTo>
                <a:lnTo>
                  <a:pt x="111439" y="91559"/>
                </a:lnTo>
                <a:lnTo>
                  <a:pt x="106677" y="96282"/>
                </a:lnTo>
                <a:lnTo>
                  <a:pt x="101598" y="100383"/>
                </a:lnTo>
                <a:lnTo>
                  <a:pt x="96307" y="104070"/>
                </a:lnTo>
                <a:lnTo>
                  <a:pt x="92779" y="107480"/>
                </a:lnTo>
                <a:lnTo>
                  <a:pt x="90428" y="110706"/>
                </a:lnTo>
                <a:lnTo>
                  <a:pt x="88860" y="113809"/>
                </a:lnTo>
                <a:lnTo>
                  <a:pt x="82038" y="122337"/>
                </a:lnTo>
                <a:lnTo>
                  <a:pt x="77553" y="127278"/>
                </a:lnTo>
                <a:lnTo>
                  <a:pt x="75514" y="131525"/>
                </a:lnTo>
                <a:lnTo>
                  <a:pt x="75108" y="135309"/>
                </a:lnTo>
                <a:lnTo>
                  <a:pt x="75790" y="138783"/>
                </a:lnTo>
                <a:lnTo>
                  <a:pt x="79087" y="145184"/>
                </a:lnTo>
                <a:lnTo>
                  <a:pt x="81299" y="148225"/>
                </a:lnTo>
                <a:lnTo>
                  <a:pt x="83727" y="150252"/>
                </a:lnTo>
                <a:lnTo>
                  <a:pt x="86298" y="151603"/>
                </a:lnTo>
                <a:lnTo>
                  <a:pt x="88965" y="152504"/>
                </a:lnTo>
                <a:lnTo>
                  <a:pt x="95505" y="153104"/>
                </a:lnTo>
                <a:lnTo>
                  <a:pt x="104627" y="153505"/>
                </a:lnTo>
                <a:lnTo>
                  <a:pt x="115472" y="153772"/>
                </a:lnTo>
                <a:lnTo>
                  <a:pt x="126511" y="154902"/>
                </a:lnTo>
                <a:lnTo>
                  <a:pt x="137680" y="156608"/>
                </a:lnTo>
                <a:lnTo>
                  <a:pt x="148937" y="158698"/>
                </a:lnTo>
                <a:lnTo>
                  <a:pt x="158347" y="160092"/>
                </a:lnTo>
                <a:lnTo>
                  <a:pt x="166524" y="161020"/>
                </a:lnTo>
                <a:lnTo>
                  <a:pt x="173881" y="161640"/>
                </a:lnTo>
                <a:lnTo>
                  <a:pt x="181644" y="163958"/>
                </a:lnTo>
                <a:lnTo>
                  <a:pt x="189676" y="167408"/>
                </a:lnTo>
                <a:lnTo>
                  <a:pt x="197888" y="171613"/>
                </a:lnTo>
                <a:lnTo>
                  <a:pt x="204315" y="175369"/>
                </a:lnTo>
                <a:lnTo>
                  <a:pt x="209553" y="178825"/>
                </a:lnTo>
                <a:lnTo>
                  <a:pt x="213997" y="182082"/>
                </a:lnTo>
                <a:lnTo>
                  <a:pt x="221475" y="188241"/>
                </a:lnTo>
                <a:lnTo>
                  <a:pt x="227973" y="194153"/>
                </a:lnTo>
                <a:lnTo>
                  <a:pt x="234037" y="199956"/>
                </a:lnTo>
                <a:lnTo>
                  <a:pt x="236035" y="202836"/>
                </a:lnTo>
                <a:lnTo>
                  <a:pt x="239799" y="212394"/>
                </a:lnTo>
                <a:lnTo>
                  <a:pt x="244055" y="221715"/>
                </a:lnTo>
                <a:lnTo>
                  <a:pt x="244618" y="228773"/>
                </a:lnTo>
                <a:lnTo>
                  <a:pt x="244041" y="237288"/>
                </a:lnTo>
                <a:lnTo>
                  <a:pt x="242704" y="246775"/>
                </a:lnTo>
                <a:lnTo>
                  <a:pt x="241813" y="254052"/>
                </a:lnTo>
                <a:lnTo>
                  <a:pt x="241219" y="259856"/>
                </a:lnTo>
                <a:lnTo>
                  <a:pt x="240823" y="264677"/>
                </a:lnTo>
                <a:lnTo>
                  <a:pt x="239606" y="269797"/>
                </a:lnTo>
                <a:lnTo>
                  <a:pt x="237843" y="275114"/>
                </a:lnTo>
                <a:lnTo>
                  <a:pt x="235714" y="280565"/>
                </a:lnTo>
                <a:lnTo>
                  <a:pt x="232390" y="285151"/>
                </a:lnTo>
                <a:lnTo>
                  <a:pt x="228269" y="289161"/>
                </a:lnTo>
                <a:lnTo>
                  <a:pt x="223617" y="292787"/>
                </a:lnTo>
                <a:lnTo>
                  <a:pt x="218611" y="296156"/>
                </a:lnTo>
                <a:lnTo>
                  <a:pt x="213368" y="299355"/>
                </a:lnTo>
                <a:lnTo>
                  <a:pt x="207968" y="302441"/>
                </a:lnTo>
                <a:lnTo>
                  <a:pt x="201511" y="305450"/>
                </a:lnTo>
                <a:lnTo>
                  <a:pt x="194348" y="308408"/>
                </a:lnTo>
                <a:lnTo>
                  <a:pt x="186715" y="311333"/>
                </a:lnTo>
                <a:lnTo>
                  <a:pt x="179721" y="314236"/>
                </a:lnTo>
                <a:lnTo>
                  <a:pt x="173155" y="317123"/>
                </a:lnTo>
                <a:lnTo>
                  <a:pt x="166871" y="320001"/>
                </a:lnTo>
                <a:lnTo>
                  <a:pt x="161730" y="321919"/>
                </a:lnTo>
                <a:lnTo>
                  <a:pt x="157351" y="323198"/>
                </a:lnTo>
                <a:lnTo>
                  <a:pt x="153477" y="324050"/>
                </a:lnTo>
                <a:lnTo>
                  <a:pt x="148991" y="324619"/>
                </a:lnTo>
                <a:lnTo>
                  <a:pt x="144095" y="324998"/>
                </a:lnTo>
                <a:lnTo>
                  <a:pt x="138926" y="325250"/>
                </a:lnTo>
                <a:lnTo>
                  <a:pt x="125563" y="325531"/>
                </a:lnTo>
                <a:lnTo>
                  <a:pt x="117999" y="325606"/>
                </a:lnTo>
                <a:lnTo>
                  <a:pt x="109146" y="324703"/>
                </a:lnTo>
                <a:lnTo>
                  <a:pt x="99434" y="323149"/>
                </a:lnTo>
                <a:lnTo>
                  <a:pt x="89149" y="321160"/>
                </a:lnTo>
                <a:lnTo>
                  <a:pt x="80388" y="318882"/>
                </a:lnTo>
                <a:lnTo>
                  <a:pt x="72642" y="316411"/>
                </a:lnTo>
                <a:lnTo>
                  <a:pt x="65573" y="313811"/>
                </a:lnTo>
                <a:lnTo>
                  <a:pt x="58955" y="311125"/>
                </a:lnTo>
                <a:lnTo>
                  <a:pt x="52639" y="308382"/>
                </a:lnTo>
                <a:lnTo>
                  <a:pt x="46522" y="305600"/>
                </a:lnTo>
                <a:lnTo>
                  <a:pt x="41493" y="303746"/>
                </a:lnTo>
                <a:lnTo>
                  <a:pt x="37187" y="302510"/>
                </a:lnTo>
                <a:lnTo>
                  <a:pt x="33364" y="301686"/>
                </a:lnTo>
                <a:lnTo>
                  <a:pt x="26576" y="298231"/>
                </a:lnTo>
                <a:lnTo>
                  <a:pt x="23432" y="295975"/>
                </a:lnTo>
                <a:lnTo>
                  <a:pt x="21336" y="293520"/>
                </a:lnTo>
                <a:lnTo>
                  <a:pt x="19940" y="290930"/>
                </a:lnTo>
                <a:lnTo>
                  <a:pt x="19008" y="288251"/>
                </a:lnTo>
                <a:lnTo>
                  <a:pt x="17434" y="286465"/>
                </a:lnTo>
                <a:lnTo>
                  <a:pt x="15433" y="285275"/>
                </a:lnTo>
                <a:lnTo>
                  <a:pt x="13146" y="284481"/>
                </a:lnTo>
                <a:lnTo>
                  <a:pt x="8066" y="281059"/>
                </a:lnTo>
                <a:lnTo>
                  <a:pt x="0" y="2743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47"/>
          <p:cNvSpPr/>
          <p:nvPr/>
        </p:nvSpPr>
        <p:spPr>
          <a:xfrm>
            <a:off x="6869430" y="2674620"/>
            <a:ext cx="25681" cy="462916"/>
          </a:xfrm>
          <a:custGeom>
            <a:avLst/>
            <a:gdLst/>
            <a:ahLst/>
            <a:cxnLst/>
            <a:rect l="0" t="0" r="0" b="0"/>
            <a:pathLst>
              <a:path w="25681" h="462916">
                <a:moveTo>
                  <a:pt x="0" y="0"/>
                </a:moveTo>
                <a:lnTo>
                  <a:pt x="9102" y="9101"/>
                </a:lnTo>
                <a:lnTo>
                  <a:pt x="11783" y="12735"/>
                </a:lnTo>
                <a:lnTo>
                  <a:pt x="13570" y="16110"/>
                </a:lnTo>
                <a:lnTo>
                  <a:pt x="14761" y="19312"/>
                </a:lnTo>
                <a:lnTo>
                  <a:pt x="20989" y="37472"/>
                </a:lnTo>
                <a:lnTo>
                  <a:pt x="22565" y="46889"/>
                </a:lnTo>
                <a:lnTo>
                  <a:pt x="23615" y="57929"/>
                </a:lnTo>
                <a:lnTo>
                  <a:pt x="24316" y="70052"/>
                </a:lnTo>
                <a:lnTo>
                  <a:pt x="25094" y="114001"/>
                </a:lnTo>
                <a:lnTo>
                  <a:pt x="25680" y="228095"/>
                </a:lnTo>
                <a:lnTo>
                  <a:pt x="23788" y="250171"/>
                </a:lnTo>
                <a:lnTo>
                  <a:pt x="16604" y="315339"/>
                </a:lnTo>
                <a:lnTo>
                  <a:pt x="13927" y="345481"/>
                </a:lnTo>
                <a:lnTo>
                  <a:pt x="12142" y="372243"/>
                </a:lnTo>
                <a:lnTo>
                  <a:pt x="9278" y="435797"/>
                </a:lnTo>
                <a:lnTo>
                  <a:pt x="8781" y="453398"/>
                </a:lnTo>
                <a:lnTo>
                  <a:pt x="9664" y="456570"/>
                </a:lnTo>
                <a:lnTo>
                  <a:pt x="11205" y="458685"/>
                </a:lnTo>
                <a:lnTo>
                  <a:pt x="17145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48"/>
          <p:cNvSpPr/>
          <p:nvPr/>
        </p:nvSpPr>
        <p:spPr>
          <a:xfrm>
            <a:off x="7006590" y="2871787"/>
            <a:ext cx="203539" cy="234286"/>
          </a:xfrm>
          <a:custGeom>
            <a:avLst/>
            <a:gdLst/>
            <a:ahLst/>
            <a:cxnLst/>
            <a:rect l="0" t="0" r="0" b="0"/>
            <a:pathLst>
              <a:path w="203539" h="234286">
                <a:moveTo>
                  <a:pt x="17144" y="0"/>
                </a:moveTo>
                <a:lnTo>
                  <a:pt x="17144" y="52278"/>
                </a:lnTo>
                <a:lnTo>
                  <a:pt x="16192" y="68189"/>
                </a:lnTo>
                <a:lnTo>
                  <a:pt x="14605" y="86417"/>
                </a:lnTo>
                <a:lnTo>
                  <a:pt x="12593" y="106189"/>
                </a:lnTo>
                <a:lnTo>
                  <a:pt x="11253" y="124133"/>
                </a:lnTo>
                <a:lnTo>
                  <a:pt x="10359" y="140858"/>
                </a:lnTo>
                <a:lnTo>
                  <a:pt x="9764" y="156770"/>
                </a:lnTo>
                <a:lnTo>
                  <a:pt x="10319" y="169283"/>
                </a:lnTo>
                <a:lnTo>
                  <a:pt x="11642" y="179531"/>
                </a:lnTo>
                <a:lnTo>
                  <a:pt x="13476" y="188267"/>
                </a:lnTo>
                <a:lnTo>
                  <a:pt x="15651" y="195044"/>
                </a:lnTo>
                <a:lnTo>
                  <a:pt x="18054" y="200514"/>
                </a:lnTo>
                <a:lnTo>
                  <a:pt x="20608" y="205114"/>
                </a:lnTo>
                <a:lnTo>
                  <a:pt x="25169" y="210085"/>
                </a:lnTo>
                <a:lnTo>
                  <a:pt x="31067" y="215304"/>
                </a:lnTo>
                <a:lnTo>
                  <a:pt x="37855" y="220688"/>
                </a:lnTo>
                <a:lnTo>
                  <a:pt x="44288" y="225231"/>
                </a:lnTo>
                <a:lnTo>
                  <a:pt x="50480" y="229211"/>
                </a:lnTo>
                <a:lnTo>
                  <a:pt x="56513" y="232818"/>
                </a:lnTo>
                <a:lnTo>
                  <a:pt x="61487" y="234269"/>
                </a:lnTo>
                <a:lnTo>
                  <a:pt x="65757" y="234285"/>
                </a:lnTo>
                <a:lnTo>
                  <a:pt x="69555" y="233342"/>
                </a:lnTo>
                <a:lnTo>
                  <a:pt x="73992" y="232714"/>
                </a:lnTo>
                <a:lnTo>
                  <a:pt x="78855" y="232295"/>
                </a:lnTo>
                <a:lnTo>
                  <a:pt x="84002" y="232016"/>
                </a:lnTo>
                <a:lnTo>
                  <a:pt x="89339" y="230877"/>
                </a:lnTo>
                <a:lnTo>
                  <a:pt x="94802" y="229166"/>
                </a:lnTo>
                <a:lnTo>
                  <a:pt x="100349" y="227072"/>
                </a:lnTo>
                <a:lnTo>
                  <a:pt x="104999" y="224724"/>
                </a:lnTo>
                <a:lnTo>
                  <a:pt x="109052" y="222206"/>
                </a:lnTo>
                <a:lnTo>
                  <a:pt x="112706" y="219575"/>
                </a:lnTo>
                <a:lnTo>
                  <a:pt x="117999" y="214011"/>
                </a:lnTo>
                <a:lnTo>
                  <a:pt x="124387" y="206491"/>
                </a:lnTo>
                <a:lnTo>
                  <a:pt x="131502" y="197669"/>
                </a:lnTo>
                <a:lnTo>
                  <a:pt x="138150" y="189881"/>
                </a:lnTo>
                <a:lnTo>
                  <a:pt x="144487" y="182785"/>
                </a:lnTo>
                <a:lnTo>
                  <a:pt x="156609" y="169820"/>
                </a:lnTo>
                <a:lnTo>
                  <a:pt x="168346" y="157708"/>
                </a:lnTo>
                <a:lnTo>
                  <a:pt x="174143" y="148954"/>
                </a:lnTo>
                <a:lnTo>
                  <a:pt x="179913" y="138355"/>
                </a:lnTo>
                <a:lnTo>
                  <a:pt x="198310" y="100778"/>
                </a:lnTo>
                <a:lnTo>
                  <a:pt x="200787" y="93855"/>
                </a:lnTo>
                <a:lnTo>
                  <a:pt x="202438" y="87335"/>
                </a:lnTo>
                <a:lnTo>
                  <a:pt x="203538" y="81084"/>
                </a:lnTo>
                <a:lnTo>
                  <a:pt x="203320" y="73106"/>
                </a:lnTo>
                <a:lnTo>
                  <a:pt x="202221" y="63977"/>
                </a:lnTo>
                <a:lnTo>
                  <a:pt x="200536" y="54082"/>
                </a:lnTo>
                <a:lnTo>
                  <a:pt x="198461" y="46532"/>
                </a:lnTo>
                <a:lnTo>
                  <a:pt x="196125" y="40546"/>
                </a:lnTo>
                <a:lnTo>
                  <a:pt x="193614" y="35603"/>
                </a:lnTo>
                <a:lnTo>
                  <a:pt x="190036" y="31356"/>
                </a:lnTo>
                <a:lnTo>
                  <a:pt x="185746" y="27571"/>
                </a:lnTo>
                <a:lnTo>
                  <a:pt x="180980" y="24096"/>
                </a:lnTo>
                <a:lnTo>
                  <a:pt x="175898" y="20826"/>
                </a:lnTo>
                <a:lnTo>
                  <a:pt x="170606" y="17694"/>
                </a:lnTo>
                <a:lnTo>
                  <a:pt x="165172" y="14654"/>
                </a:lnTo>
                <a:lnTo>
                  <a:pt x="159644" y="12627"/>
                </a:lnTo>
                <a:lnTo>
                  <a:pt x="154055" y="11275"/>
                </a:lnTo>
                <a:lnTo>
                  <a:pt x="148423" y="10375"/>
                </a:lnTo>
                <a:lnTo>
                  <a:pt x="139906" y="9774"/>
                </a:lnTo>
                <a:lnTo>
                  <a:pt x="129465" y="9373"/>
                </a:lnTo>
                <a:lnTo>
                  <a:pt x="96694" y="8731"/>
                </a:lnTo>
                <a:lnTo>
                  <a:pt x="87322" y="9630"/>
                </a:lnTo>
                <a:lnTo>
                  <a:pt x="75359" y="11183"/>
                </a:lnTo>
                <a:lnTo>
                  <a:pt x="61670" y="13170"/>
                </a:lnTo>
                <a:lnTo>
                  <a:pt x="50638" y="14495"/>
                </a:lnTo>
                <a:lnTo>
                  <a:pt x="41379" y="15379"/>
                </a:lnTo>
                <a:lnTo>
                  <a:pt x="26963" y="16360"/>
                </a:lnTo>
                <a:lnTo>
                  <a:pt x="21785" y="16622"/>
                </a:ln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49"/>
          <p:cNvSpPr/>
          <p:nvPr/>
        </p:nvSpPr>
        <p:spPr>
          <a:xfrm>
            <a:off x="7306627" y="2777489"/>
            <a:ext cx="68581" cy="497207"/>
          </a:xfrm>
          <a:custGeom>
            <a:avLst/>
            <a:gdLst/>
            <a:ahLst/>
            <a:cxnLst/>
            <a:rect l="0" t="0" r="0" b="0"/>
            <a:pathLst>
              <a:path w="68581" h="497207">
                <a:moveTo>
                  <a:pt x="0" y="0"/>
                </a:moveTo>
                <a:lnTo>
                  <a:pt x="9101" y="9102"/>
                </a:lnTo>
                <a:lnTo>
                  <a:pt x="13688" y="15594"/>
                </a:lnTo>
                <a:lnTo>
                  <a:pt x="18650" y="23731"/>
                </a:lnTo>
                <a:lnTo>
                  <a:pt x="23863" y="32966"/>
                </a:lnTo>
                <a:lnTo>
                  <a:pt x="27339" y="41980"/>
                </a:lnTo>
                <a:lnTo>
                  <a:pt x="29656" y="50847"/>
                </a:lnTo>
                <a:lnTo>
                  <a:pt x="31201" y="59616"/>
                </a:lnTo>
                <a:lnTo>
                  <a:pt x="33183" y="67367"/>
                </a:lnTo>
                <a:lnTo>
                  <a:pt x="35457" y="74439"/>
                </a:lnTo>
                <a:lnTo>
                  <a:pt x="37926" y="81058"/>
                </a:lnTo>
                <a:lnTo>
                  <a:pt x="39571" y="88329"/>
                </a:lnTo>
                <a:lnTo>
                  <a:pt x="40669" y="96034"/>
                </a:lnTo>
                <a:lnTo>
                  <a:pt x="41400" y="104028"/>
                </a:lnTo>
                <a:lnTo>
                  <a:pt x="47293" y="143390"/>
                </a:lnTo>
                <a:lnTo>
                  <a:pt x="51531" y="169889"/>
                </a:lnTo>
                <a:lnTo>
                  <a:pt x="54357" y="197079"/>
                </a:lnTo>
                <a:lnTo>
                  <a:pt x="56240" y="224731"/>
                </a:lnTo>
                <a:lnTo>
                  <a:pt x="59286" y="285618"/>
                </a:lnTo>
                <a:lnTo>
                  <a:pt x="61431" y="321858"/>
                </a:lnTo>
                <a:lnTo>
                  <a:pt x="68580" y="4972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50"/>
          <p:cNvSpPr/>
          <p:nvPr/>
        </p:nvSpPr>
        <p:spPr>
          <a:xfrm>
            <a:off x="7222094" y="2760954"/>
            <a:ext cx="391603" cy="264990"/>
          </a:xfrm>
          <a:custGeom>
            <a:avLst/>
            <a:gdLst/>
            <a:ahLst/>
            <a:cxnLst/>
            <a:rect l="0" t="0" r="0" b="0"/>
            <a:pathLst>
              <a:path w="391603" h="264990">
                <a:moveTo>
                  <a:pt x="7381" y="136551"/>
                </a:moveTo>
                <a:lnTo>
                  <a:pt x="2830" y="127449"/>
                </a:lnTo>
                <a:lnTo>
                  <a:pt x="596" y="120441"/>
                </a:lnTo>
                <a:lnTo>
                  <a:pt x="0" y="117238"/>
                </a:lnTo>
                <a:lnTo>
                  <a:pt x="555" y="114151"/>
                </a:lnTo>
                <a:lnTo>
                  <a:pt x="3713" y="108180"/>
                </a:lnTo>
                <a:lnTo>
                  <a:pt x="8291" y="102352"/>
                </a:lnTo>
                <a:lnTo>
                  <a:pt x="13500" y="95633"/>
                </a:lnTo>
                <a:lnTo>
                  <a:pt x="16223" y="91175"/>
                </a:lnTo>
                <a:lnTo>
                  <a:pt x="18991" y="86298"/>
                </a:lnTo>
                <a:lnTo>
                  <a:pt x="27146" y="78338"/>
                </a:lnTo>
                <a:lnTo>
                  <a:pt x="37120" y="71626"/>
                </a:lnTo>
                <a:lnTo>
                  <a:pt x="54399" y="61540"/>
                </a:lnTo>
                <a:lnTo>
                  <a:pt x="69235" y="52095"/>
                </a:lnTo>
                <a:lnTo>
                  <a:pt x="77192" y="47862"/>
                </a:lnTo>
                <a:lnTo>
                  <a:pt x="85354" y="44087"/>
                </a:lnTo>
                <a:lnTo>
                  <a:pt x="93652" y="40618"/>
                </a:lnTo>
                <a:lnTo>
                  <a:pt x="102043" y="37353"/>
                </a:lnTo>
                <a:lnTo>
                  <a:pt x="141120" y="22729"/>
                </a:lnTo>
                <a:lnTo>
                  <a:pt x="153691" y="17807"/>
                </a:lnTo>
                <a:lnTo>
                  <a:pt x="166833" y="13573"/>
                </a:lnTo>
                <a:lnTo>
                  <a:pt x="180358" y="9798"/>
                </a:lnTo>
                <a:lnTo>
                  <a:pt x="194136" y="6329"/>
                </a:lnTo>
                <a:lnTo>
                  <a:pt x="206179" y="4016"/>
                </a:lnTo>
                <a:lnTo>
                  <a:pt x="217065" y="2474"/>
                </a:lnTo>
                <a:lnTo>
                  <a:pt x="227180" y="1446"/>
                </a:lnTo>
                <a:lnTo>
                  <a:pt x="238687" y="761"/>
                </a:lnTo>
                <a:lnTo>
                  <a:pt x="264170" y="0"/>
                </a:lnTo>
                <a:lnTo>
                  <a:pt x="274776" y="749"/>
                </a:lnTo>
                <a:lnTo>
                  <a:pt x="283752" y="2201"/>
                </a:lnTo>
                <a:lnTo>
                  <a:pt x="291640" y="4122"/>
                </a:lnTo>
                <a:lnTo>
                  <a:pt x="300710" y="7307"/>
                </a:lnTo>
                <a:lnTo>
                  <a:pt x="310566" y="11336"/>
                </a:lnTo>
                <a:lnTo>
                  <a:pt x="320947" y="15927"/>
                </a:lnTo>
                <a:lnTo>
                  <a:pt x="330724" y="20892"/>
                </a:lnTo>
                <a:lnTo>
                  <a:pt x="340101" y="26107"/>
                </a:lnTo>
                <a:lnTo>
                  <a:pt x="349209" y="31489"/>
                </a:lnTo>
                <a:lnTo>
                  <a:pt x="357186" y="36982"/>
                </a:lnTo>
                <a:lnTo>
                  <a:pt x="364410" y="42549"/>
                </a:lnTo>
                <a:lnTo>
                  <a:pt x="371130" y="48166"/>
                </a:lnTo>
                <a:lnTo>
                  <a:pt x="375610" y="52862"/>
                </a:lnTo>
                <a:lnTo>
                  <a:pt x="380588" y="60621"/>
                </a:lnTo>
                <a:lnTo>
                  <a:pt x="387942" y="74894"/>
                </a:lnTo>
                <a:lnTo>
                  <a:pt x="389676" y="81159"/>
                </a:lnTo>
                <a:lnTo>
                  <a:pt x="390832" y="88193"/>
                </a:lnTo>
                <a:lnTo>
                  <a:pt x="391602" y="95740"/>
                </a:lnTo>
                <a:lnTo>
                  <a:pt x="391163" y="104581"/>
                </a:lnTo>
                <a:lnTo>
                  <a:pt x="389918" y="114285"/>
                </a:lnTo>
                <a:lnTo>
                  <a:pt x="388136" y="124564"/>
                </a:lnTo>
                <a:lnTo>
                  <a:pt x="385995" y="132370"/>
                </a:lnTo>
                <a:lnTo>
                  <a:pt x="383615" y="138526"/>
                </a:lnTo>
                <a:lnTo>
                  <a:pt x="372952" y="159801"/>
                </a:lnTo>
                <a:lnTo>
                  <a:pt x="370158" y="164433"/>
                </a:lnTo>
                <a:lnTo>
                  <a:pt x="364512" y="172120"/>
                </a:lnTo>
                <a:lnTo>
                  <a:pt x="359768" y="176456"/>
                </a:lnTo>
                <a:lnTo>
                  <a:pt x="353749" y="181252"/>
                </a:lnTo>
                <a:lnTo>
                  <a:pt x="319004" y="207187"/>
                </a:lnTo>
                <a:lnTo>
                  <a:pt x="310380" y="213169"/>
                </a:lnTo>
                <a:lnTo>
                  <a:pt x="302724" y="218110"/>
                </a:lnTo>
                <a:lnTo>
                  <a:pt x="295716" y="222356"/>
                </a:lnTo>
                <a:lnTo>
                  <a:pt x="288187" y="226139"/>
                </a:lnTo>
                <a:lnTo>
                  <a:pt x="280310" y="229614"/>
                </a:lnTo>
                <a:lnTo>
                  <a:pt x="272201" y="232883"/>
                </a:lnTo>
                <a:lnTo>
                  <a:pt x="264890" y="236014"/>
                </a:lnTo>
                <a:lnTo>
                  <a:pt x="251687" y="242034"/>
                </a:lnTo>
                <a:lnTo>
                  <a:pt x="244547" y="244973"/>
                </a:lnTo>
                <a:lnTo>
                  <a:pt x="236929" y="247885"/>
                </a:lnTo>
                <a:lnTo>
                  <a:pt x="228993" y="250779"/>
                </a:lnTo>
                <a:lnTo>
                  <a:pt x="221797" y="253660"/>
                </a:lnTo>
                <a:lnTo>
                  <a:pt x="215095" y="256533"/>
                </a:lnTo>
                <a:lnTo>
                  <a:pt x="208721" y="259402"/>
                </a:lnTo>
                <a:lnTo>
                  <a:pt x="196560" y="262589"/>
                </a:lnTo>
                <a:lnTo>
                  <a:pt x="185758" y="264005"/>
                </a:lnTo>
                <a:lnTo>
                  <a:pt x="177782" y="264634"/>
                </a:lnTo>
                <a:lnTo>
                  <a:pt x="163442" y="264914"/>
                </a:lnTo>
                <a:lnTo>
                  <a:pt x="154284" y="264989"/>
                </a:lnTo>
                <a:lnTo>
                  <a:pt x="147226" y="264086"/>
                </a:lnTo>
                <a:lnTo>
                  <a:pt x="131789" y="259217"/>
                </a:lnTo>
                <a:lnTo>
                  <a:pt x="126515" y="258333"/>
                </a:lnTo>
                <a:lnTo>
                  <a:pt x="110250" y="2565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51"/>
          <p:cNvSpPr/>
          <p:nvPr/>
        </p:nvSpPr>
        <p:spPr>
          <a:xfrm>
            <a:off x="7692637" y="2795658"/>
            <a:ext cx="299791" cy="246177"/>
          </a:xfrm>
          <a:custGeom>
            <a:avLst/>
            <a:gdLst/>
            <a:ahLst/>
            <a:cxnLst/>
            <a:rect l="0" t="0" r="0" b="0"/>
            <a:pathLst>
              <a:path w="299791" h="246177">
                <a:moveTo>
                  <a:pt x="34043" y="110419"/>
                </a:moveTo>
                <a:lnTo>
                  <a:pt x="43144" y="114970"/>
                </a:lnTo>
                <a:lnTo>
                  <a:pt x="50153" y="117204"/>
                </a:lnTo>
                <a:lnTo>
                  <a:pt x="57395" y="118197"/>
                </a:lnTo>
                <a:lnTo>
                  <a:pt x="61993" y="118462"/>
                </a:lnTo>
                <a:lnTo>
                  <a:pt x="66964" y="118639"/>
                </a:lnTo>
                <a:lnTo>
                  <a:pt x="71230" y="117804"/>
                </a:lnTo>
                <a:lnTo>
                  <a:pt x="78511" y="114336"/>
                </a:lnTo>
                <a:lnTo>
                  <a:pt x="87461" y="112160"/>
                </a:lnTo>
                <a:lnTo>
                  <a:pt x="92515" y="111580"/>
                </a:lnTo>
                <a:lnTo>
                  <a:pt x="97789" y="110240"/>
                </a:lnTo>
                <a:lnTo>
                  <a:pt x="103211" y="108395"/>
                </a:lnTo>
                <a:lnTo>
                  <a:pt x="108730" y="106212"/>
                </a:lnTo>
                <a:lnTo>
                  <a:pt x="117171" y="101899"/>
                </a:lnTo>
                <a:lnTo>
                  <a:pt x="127562" y="96167"/>
                </a:lnTo>
                <a:lnTo>
                  <a:pt x="139251" y="89488"/>
                </a:lnTo>
                <a:lnTo>
                  <a:pt x="147996" y="84082"/>
                </a:lnTo>
                <a:lnTo>
                  <a:pt x="154780" y="79526"/>
                </a:lnTo>
                <a:lnTo>
                  <a:pt x="160254" y="75537"/>
                </a:lnTo>
                <a:lnTo>
                  <a:pt x="168876" y="68563"/>
                </a:lnTo>
                <a:lnTo>
                  <a:pt x="172510" y="65370"/>
                </a:lnTo>
                <a:lnTo>
                  <a:pt x="175883" y="60384"/>
                </a:lnTo>
                <a:lnTo>
                  <a:pt x="179085" y="54202"/>
                </a:lnTo>
                <a:lnTo>
                  <a:pt x="182173" y="47224"/>
                </a:lnTo>
                <a:lnTo>
                  <a:pt x="184231" y="40666"/>
                </a:lnTo>
                <a:lnTo>
                  <a:pt x="185604" y="34390"/>
                </a:lnTo>
                <a:lnTo>
                  <a:pt x="186518" y="28300"/>
                </a:lnTo>
                <a:lnTo>
                  <a:pt x="186175" y="22336"/>
                </a:lnTo>
                <a:lnTo>
                  <a:pt x="184995" y="16454"/>
                </a:lnTo>
                <a:lnTo>
                  <a:pt x="183255" y="10629"/>
                </a:lnTo>
                <a:lnTo>
                  <a:pt x="181142" y="6745"/>
                </a:lnTo>
                <a:lnTo>
                  <a:pt x="178782" y="4155"/>
                </a:lnTo>
                <a:lnTo>
                  <a:pt x="176256" y="2429"/>
                </a:lnTo>
                <a:lnTo>
                  <a:pt x="170908" y="511"/>
                </a:lnTo>
                <a:lnTo>
                  <a:pt x="168149" y="0"/>
                </a:lnTo>
                <a:lnTo>
                  <a:pt x="162499" y="611"/>
                </a:lnTo>
                <a:lnTo>
                  <a:pt x="154923" y="1971"/>
                </a:lnTo>
                <a:lnTo>
                  <a:pt x="146062" y="3831"/>
                </a:lnTo>
                <a:lnTo>
                  <a:pt x="137297" y="6023"/>
                </a:lnTo>
                <a:lnTo>
                  <a:pt x="128597" y="8436"/>
                </a:lnTo>
                <a:lnTo>
                  <a:pt x="119938" y="10998"/>
                </a:lnTo>
                <a:lnTo>
                  <a:pt x="110357" y="15564"/>
                </a:lnTo>
                <a:lnTo>
                  <a:pt x="100159" y="21465"/>
                </a:lnTo>
                <a:lnTo>
                  <a:pt x="89549" y="28256"/>
                </a:lnTo>
                <a:lnTo>
                  <a:pt x="80573" y="34689"/>
                </a:lnTo>
                <a:lnTo>
                  <a:pt x="72682" y="40882"/>
                </a:lnTo>
                <a:lnTo>
                  <a:pt x="65518" y="46916"/>
                </a:lnTo>
                <a:lnTo>
                  <a:pt x="59789" y="51891"/>
                </a:lnTo>
                <a:lnTo>
                  <a:pt x="50883" y="59959"/>
                </a:lnTo>
                <a:lnTo>
                  <a:pt x="44317" y="68207"/>
                </a:lnTo>
                <a:lnTo>
                  <a:pt x="36130" y="79420"/>
                </a:lnTo>
                <a:lnTo>
                  <a:pt x="26862" y="92611"/>
                </a:lnTo>
                <a:lnTo>
                  <a:pt x="19731" y="103309"/>
                </a:lnTo>
                <a:lnTo>
                  <a:pt x="14023" y="112347"/>
                </a:lnTo>
                <a:lnTo>
                  <a:pt x="9266" y="120276"/>
                </a:lnTo>
                <a:lnTo>
                  <a:pt x="6095" y="127468"/>
                </a:lnTo>
                <a:lnTo>
                  <a:pt x="3981" y="134168"/>
                </a:lnTo>
                <a:lnTo>
                  <a:pt x="2572" y="140539"/>
                </a:lnTo>
                <a:lnTo>
                  <a:pt x="1632" y="146692"/>
                </a:lnTo>
                <a:lnTo>
                  <a:pt x="1005" y="152698"/>
                </a:lnTo>
                <a:lnTo>
                  <a:pt x="588" y="158608"/>
                </a:lnTo>
                <a:lnTo>
                  <a:pt x="309" y="164452"/>
                </a:lnTo>
                <a:lnTo>
                  <a:pt x="0" y="176026"/>
                </a:lnTo>
                <a:lnTo>
                  <a:pt x="870" y="180827"/>
                </a:lnTo>
                <a:lnTo>
                  <a:pt x="2403" y="184980"/>
                </a:lnTo>
                <a:lnTo>
                  <a:pt x="6645" y="192135"/>
                </a:lnTo>
                <a:lnTo>
                  <a:pt x="11706" y="198490"/>
                </a:lnTo>
                <a:lnTo>
                  <a:pt x="15342" y="203423"/>
                </a:lnTo>
                <a:lnTo>
                  <a:pt x="24461" y="216524"/>
                </a:lnTo>
                <a:lnTo>
                  <a:pt x="30512" y="222113"/>
                </a:lnTo>
                <a:lnTo>
                  <a:pt x="37405" y="226792"/>
                </a:lnTo>
                <a:lnTo>
                  <a:pt x="44856" y="230864"/>
                </a:lnTo>
                <a:lnTo>
                  <a:pt x="51729" y="233578"/>
                </a:lnTo>
                <a:lnTo>
                  <a:pt x="58216" y="235387"/>
                </a:lnTo>
                <a:lnTo>
                  <a:pt x="64446" y="236594"/>
                </a:lnTo>
                <a:lnTo>
                  <a:pt x="69551" y="238351"/>
                </a:lnTo>
                <a:lnTo>
                  <a:pt x="77765" y="242843"/>
                </a:lnTo>
                <a:lnTo>
                  <a:pt x="87129" y="245474"/>
                </a:lnTo>
                <a:lnTo>
                  <a:pt x="92294" y="246176"/>
                </a:lnTo>
                <a:lnTo>
                  <a:pt x="99547" y="245691"/>
                </a:lnTo>
                <a:lnTo>
                  <a:pt x="108193" y="244415"/>
                </a:lnTo>
                <a:lnTo>
                  <a:pt x="129863" y="240458"/>
                </a:lnTo>
                <a:lnTo>
                  <a:pt x="158545" y="235524"/>
                </a:lnTo>
                <a:lnTo>
                  <a:pt x="175147" y="230970"/>
                </a:lnTo>
                <a:lnTo>
                  <a:pt x="192882" y="225076"/>
                </a:lnTo>
                <a:lnTo>
                  <a:pt x="211374" y="218290"/>
                </a:lnTo>
                <a:lnTo>
                  <a:pt x="226557" y="211860"/>
                </a:lnTo>
                <a:lnTo>
                  <a:pt x="239539" y="205669"/>
                </a:lnTo>
                <a:lnTo>
                  <a:pt x="251050" y="199637"/>
                </a:lnTo>
                <a:lnTo>
                  <a:pt x="261582" y="194662"/>
                </a:lnTo>
                <a:lnTo>
                  <a:pt x="271461" y="190394"/>
                </a:lnTo>
                <a:lnTo>
                  <a:pt x="299790" y="1789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52"/>
          <p:cNvSpPr/>
          <p:nvPr/>
        </p:nvSpPr>
        <p:spPr>
          <a:xfrm>
            <a:off x="8043862" y="2787496"/>
            <a:ext cx="222886" cy="41430"/>
          </a:xfrm>
          <a:custGeom>
            <a:avLst/>
            <a:gdLst/>
            <a:ahLst/>
            <a:cxnLst/>
            <a:rect l="0" t="0" r="0" b="0"/>
            <a:pathLst>
              <a:path w="222886" h="41430">
                <a:moveTo>
                  <a:pt x="0" y="41429"/>
                </a:moveTo>
                <a:lnTo>
                  <a:pt x="18204" y="41429"/>
                </a:lnTo>
                <a:lnTo>
                  <a:pt x="24519" y="40476"/>
                </a:lnTo>
                <a:lnTo>
                  <a:pt x="29680" y="38889"/>
                </a:lnTo>
                <a:lnTo>
                  <a:pt x="34075" y="36878"/>
                </a:lnTo>
                <a:lnTo>
                  <a:pt x="38909" y="35537"/>
                </a:lnTo>
                <a:lnTo>
                  <a:pt x="44037" y="34643"/>
                </a:lnTo>
                <a:lnTo>
                  <a:pt x="49361" y="34048"/>
                </a:lnTo>
                <a:lnTo>
                  <a:pt x="55767" y="32698"/>
                </a:lnTo>
                <a:lnTo>
                  <a:pt x="62895" y="30846"/>
                </a:lnTo>
                <a:lnTo>
                  <a:pt x="113072" y="16478"/>
                </a:lnTo>
                <a:lnTo>
                  <a:pt x="125864" y="13365"/>
                </a:lnTo>
                <a:lnTo>
                  <a:pt x="136296" y="11290"/>
                </a:lnTo>
                <a:lnTo>
                  <a:pt x="145157" y="9906"/>
                </a:lnTo>
                <a:lnTo>
                  <a:pt x="152969" y="8031"/>
                </a:lnTo>
                <a:lnTo>
                  <a:pt x="160082" y="5828"/>
                </a:lnTo>
                <a:lnTo>
                  <a:pt x="166729" y="3408"/>
                </a:lnTo>
                <a:lnTo>
                  <a:pt x="173065" y="1794"/>
                </a:lnTo>
                <a:lnTo>
                  <a:pt x="179194" y="718"/>
                </a:lnTo>
                <a:lnTo>
                  <a:pt x="185185" y="0"/>
                </a:lnTo>
                <a:lnTo>
                  <a:pt x="192037" y="475"/>
                </a:lnTo>
                <a:lnTo>
                  <a:pt x="199462" y="1744"/>
                </a:lnTo>
                <a:lnTo>
                  <a:pt x="222885" y="71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53"/>
          <p:cNvSpPr/>
          <p:nvPr/>
        </p:nvSpPr>
        <p:spPr>
          <a:xfrm>
            <a:off x="8035290" y="2871787"/>
            <a:ext cx="334328" cy="84534"/>
          </a:xfrm>
          <a:custGeom>
            <a:avLst/>
            <a:gdLst/>
            <a:ahLst/>
            <a:cxnLst/>
            <a:rect l="0" t="0" r="0" b="0"/>
            <a:pathLst>
              <a:path w="334328" h="84534">
                <a:moveTo>
                  <a:pt x="0" y="77152"/>
                </a:moveTo>
                <a:lnTo>
                  <a:pt x="18203" y="81704"/>
                </a:lnTo>
                <a:lnTo>
                  <a:pt x="24518" y="83044"/>
                </a:lnTo>
                <a:lnTo>
                  <a:pt x="34074" y="84533"/>
                </a:lnTo>
                <a:lnTo>
                  <a:pt x="44037" y="82656"/>
                </a:lnTo>
                <a:lnTo>
                  <a:pt x="49360" y="80821"/>
                </a:lnTo>
                <a:lnTo>
                  <a:pt x="54815" y="79598"/>
                </a:lnTo>
                <a:lnTo>
                  <a:pt x="60356" y="78783"/>
                </a:lnTo>
                <a:lnTo>
                  <a:pt x="65954" y="78240"/>
                </a:lnTo>
                <a:lnTo>
                  <a:pt x="72545" y="76925"/>
                </a:lnTo>
                <a:lnTo>
                  <a:pt x="79796" y="75096"/>
                </a:lnTo>
                <a:lnTo>
                  <a:pt x="148371" y="56215"/>
                </a:lnTo>
                <a:lnTo>
                  <a:pt x="188180" y="46257"/>
                </a:lnTo>
                <a:lnTo>
                  <a:pt x="205463" y="42268"/>
                </a:lnTo>
                <a:lnTo>
                  <a:pt x="226511" y="36751"/>
                </a:lnTo>
                <a:lnTo>
                  <a:pt x="250067" y="30216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54"/>
          <p:cNvSpPr/>
          <p:nvPr/>
        </p:nvSpPr>
        <p:spPr>
          <a:xfrm>
            <a:off x="8463915" y="2486074"/>
            <a:ext cx="505778" cy="332531"/>
          </a:xfrm>
          <a:custGeom>
            <a:avLst/>
            <a:gdLst/>
            <a:ahLst/>
            <a:cxnLst/>
            <a:rect l="0" t="0" r="0" b="0"/>
            <a:pathLst>
              <a:path w="505778" h="332531">
                <a:moveTo>
                  <a:pt x="0" y="137111"/>
                </a:moveTo>
                <a:lnTo>
                  <a:pt x="0" y="105866"/>
                </a:lnTo>
                <a:lnTo>
                  <a:pt x="952" y="100089"/>
                </a:lnTo>
                <a:lnTo>
                  <a:pt x="2539" y="94332"/>
                </a:lnTo>
                <a:lnTo>
                  <a:pt x="4551" y="88589"/>
                </a:lnTo>
                <a:lnTo>
                  <a:pt x="9325" y="79668"/>
                </a:lnTo>
                <a:lnTo>
                  <a:pt x="14621" y="71575"/>
                </a:lnTo>
                <a:lnTo>
                  <a:pt x="20151" y="61629"/>
                </a:lnTo>
                <a:lnTo>
                  <a:pt x="28324" y="53398"/>
                </a:lnTo>
                <a:lnTo>
                  <a:pt x="58194" y="31251"/>
                </a:lnTo>
                <a:lnTo>
                  <a:pt x="66419" y="25580"/>
                </a:lnTo>
                <a:lnTo>
                  <a:pt x="80637" y="16739"/>
                </a:lnTo>
                <a:lnTo>
                  <a:pt x="93306" y="9635"/>
                </a:lnTo>
                <a:lnTo>
                  <a:pt x="99352" y="6407"/>
                </a:lnTo>
                <a:lnTo>
                  <a:pt x="113689" y="2820"/>
                </a:lnTo>
                <a:lnTo>
                  <a:pt x="128633" y="1226"/>
                </a:lnTo>
                <a:lnTo>
                  <a:pt x="141625" y="518"/>
                </a:lnTo>
                <a:lnTo>
                  <a:pt x="156289" y="202"/>
                </a:lnTo>
                <a:lnTo>
                  <a:pt x="179885" y="0"/>
                </a:lnTo>
                <a:lnTo>
                  <a:pt x="189804" y="2513"/>
                </a:lnTo>
                <a:lnTo>
                  <a:pt x="200562" y="6804"/>
                </a:lnTo>
                <a:lnTo>
                  <a:pt x="211694" y="11887"/>
                </a:lnTo>
                <a:lnTo>
                  <a:pt x="215424" y="14575"/>
                </a:lnTo>
                <a:lnTo>
                  <a:pt x="217911" y="17321"/>
                </a:lnTo>
                <a:lnTo>
                  <a:pt x="221626" y="23863"/>
                </a:lnTo>
                <a:lnTo>
                  <a:pt x="226453" y="33121"/>
                </a:lnTo>
                <a:lnTo>
                  <a:pt x="227169" y="40162"/>
                </a:lnTo>
                <a:lnTo>
                  <a:pt x="226693" y="48665"/>
                </a:lnTo>
                <a:lnTo>
                  <a:pt x="225423" y="58145"/>
                </a:lnTo>
                <a:lnTo>
                  <a:pt x="224577" y="66369"/>
                </a:lnTo>
                <a:lnTo>
                  <a:pt x="224012" y="73757"/>
                </a:lnTo>
                <a:lnTo>
                  <a:pt x="223637" y="80587"/>
                </a:lnTo>
                <a:lnTo>
                  <a:pt x="221481" y="87998"/>
                </a:lnTo>
                <a:lnTo>
                  <a:pt x="218139" y="95797"/>
                </a:lnTo>
                <a:lnTo>
                  <a:pt x="214005" y="103853"/>
                </a:lnTo>
                <a:lnTo>
                  <a:pt x="208393" y="112081"/>
                </a:lnTo>
                <a:lnTo>
                  <a:pt x="201794" y="120424"/>
                </a:lnTo>
                <a:lnTo>
                  <a:pt x="194537" y="128844"/>
                </a:lnTo>
                <a:lnTo>
                  <a:pt x="184936" y="139219"/>
                </a:lnTo>
                <a:lnTo>
                  <a:pt x="148670" y="176576"/>
                </a:lnTo>
                <a:lnTo>
                  <a:pt x="72835" y="252853"/>
                </a:lnTo>
                <a:lnTo>
                  <a:pt x="66653" y="259992"/>
                </a:lnTo>
                <a:lnTo>
                  <a:pt x="60629" y="267609"/>
                </a:lnTo>
                <a:lnTo>
                  <a:pt x="54707" y="275545"/>
                </a:lnTo>
                <a:lnTo>
                  <a:pt x="50759" y="282740"/>
                </a:lnTo>
                <a:lnTo>
                  <a:pt x="48127" y="289442"/>
                </a:lnTo>
                <a:lnTo>
                  <a:pt x="46372" y="295815"/>
                </a:lnTo>
                <a:lnTo>
                  <a:pt x="44423" y="305436"/>
                </a:lnTo>
                <a:lnTo>
                  <a:pt x="43556" y="312887"/>
                </a:lnTo>
                <a:lnTo>
                  <a:pt x="43171" y="319373"/>
                </a:lnTo>
                <a:lnTo>
                  <a:pt x="44973" y="322437"/>
                </a:lnTo>
                <a:lnTo>
                  <a:pt x="52055" y="328380"/>
                </a:lnTo>
                <a:lnTo>
                  <a:pt x="56612" y="330346"/>
                </a:lnTo>
                <a:lnTo>
                  <a:pt x="66752" y="332530"/>
                </a:lnTo>
                <a:lnTo>
                  <a:pt x="74982" y="332161"/>
                </a:lnTo>
                <a:lnTo>
                  <a:pt x="85231" y="330961"/>
                </a:lnTo>
                <a:lnTo>
                  <a:pt x="96826" y="329210"/>
                </a:lnTo>
                <a:lnTo>
                  <a:pt x="107412" y="328042"/>
                </a:lnTo>
                <a:lnTo>
                  <a:pt x="117328" y="327263"/>
                </a:lnTo>
                <a:lnTo>
                  <a:pt x="126797" y="326744"/>
                </a:lnTo>
                <a:lnTo>
                  <a:pt x="136918" y="325445"/>
                </a:lnTo>
                <a:lnTo>
                  <a:pt x="147477" y="323627"/>
                </a:lnTo>
                <a:lnTo>
                  <a:pt x="158325" y="321462"/>
                </a:lnTo>
                <a:lnTo>
                  <a:pt x="180539" y="316517"/>
                </a:lnTo>
                <a:lnTo>
                  <a:pt x="225845" y="305581"/>
                </a:lnTo>
                <a:lnTo>
                  <a:pt x="241050" y="302765"/>
                </a:lnTo>
                <a:lnTo>
                  <a:pt x="278266" y="297094"/>
                </a:lnTo>
                <a:lnTo>
                  <a:pt x="295048" y="295202"/>
                </a:lnTo>
                <a:lnTo>
                  <a:pt x="310047" y="293940"/>
                </a:lnTo>
                <a:lnTo>
                  <a:pt x="323854" y="293098"/>
                </a:lnTo>
                <a:lnTo>
                  <a:pt x="354438" y="292163"/>
                </a:lnTo>
                <a:lnTo>
                  <a:pt x="505777" y="2914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55"/>
          <p:cNvSpPr/>
          <p:nvPr/>
        </p:nvSpPr>
        <p:spPr>
          <a:xfrm>
            <a:off x="8395334" y="2942813"/>
            <a:ext cx="557214" cy="117570"/>
          </a:xfrm>
          <a:custGeom>
            <a:avLst/>
            <a:gdLst/>
            <a:ahLst/>
            <a:cxnLst/>
            <a:rect l="0" t="0" r="0" b="0"/>
            <a:pathLst>
              <a:path w="557214" h="117570">
                <a:moveTo>
                  <a:pt x="0" y="117569"/>
                </a:moveTo>
                <a:lnTo>
                  <a:pt x="13654" y="108468"/>
                </a:lnTo>
                <a:lnTo>
                  <a:pt x="24342" y="102929"/>
                </a:lnTo>
                <a:lnTo>
                  <a:pt x="38136" y="96379"/>
                </a:lnTo>
                <a:lnTo>
                  <a:pt x="53999" y="89155"/>
                </a:lnTo>
                <a:lnTo>
                  <a:pt x="72195" y="82434"/>
                </a:lnTo>
                <a:lnTo>
                  <a:pt x="91944" y="76048"/>
                </a:lnTo>
                <a:lnTo>
                  <a:pt x="112731" y="69886"/>
                </a:lnTo>
                <a:lnTo>
                  <a:pt x="156148" y="57959"/>
                </a:lnTo>
                <a:lnTo>
                  <a:pt x="178394" y="52111"/>
                </a:lnTo>
                <a:lnTo>
                  <a:pt x="215811" y="43074"/>
                </a:lnTo>
                <a:lnTo>
                  <a:pt x="232457" y="39331"/>
                </a:lnTo>
                <a:lnTo>
                  <a:pt x="328697" y="20410"/>
                </a:lnTo>
                <a:lnTo>
                  <a:pt x="365817" y="14696"/>
                </a:lnTo>
                <a:lnTo>
                  <a:pt x="402946" y="9935"/>
                </a:lnTo>
                <a:lnTo>
                  <a:pt x="440080" y="5808"/>
                </a:lnTo>
                <a:lnTo>
                  <a:pt x="468647" y="3056"/>
                </a:lnTo>
                <a:lnTo>
                  <a:pt x="491501" y="1222"/>
                </a:lnTo>
                <a:lnTo>
                  <a:pt x="510547" y="0"/>
                </a:lnTo>
                <a:lnTo>
                  <a:pt x="523245" y="137"/>
                </a:lnTo>
                <a:lnTo>
                  <a:pt x="531711" y="1181"/>
                </a:lnTo>
                <a:lnTo>
                  <a:pt x="546165" y="4661"/>
                </a:lnTo>
                <a:lnTo>
                  <a:pt x="557213" y="61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56"/>
          <p:cNvSpPr/>
          <p:nvPr/>
        </p:nvSpPr>
        <p:spPr>
          <a:xfrm>
            <a:off x="8412480" y="3086599"/>
            <a:ext cx="385185" cy="239383"/>
          </a:xfrm>
          <a:custGeom>
            <a:avLst/>
            <a:gdLst/>
            <a:ahLst/>
            <a:cxnLst/>
            <a:rect l="0" t="0" r="0" b="0"/>
            <a:pathLst>
              <a:path w="385185" h="239383">
                <a:moveTo>
                  <a:pt x="145732" y="59508"/>
                </a:moveTo>
                <a:lnTo>
                  <a:pt x="123589" y="52127"/>
                </a:lnTo>
                <a:lnTo>
                  <a:pt x="123350" y="50778"/>
                </a:lnTo>
                <a:lnTo>
                  <a:pt x="124144" y="48925"/>
                </a:lnTo>
                <a:lnTo>
                  <a:pt x="129810" y="41767"/>
                </a:lnTo>
                <a:lnTo>
                  <a:pt x="132260" y="39109"/>
                </a:lnTo>
                <a:lnTo>
                  <a:pt x="134846" y="37336"/>
                </a:lnTo>
                <a:lnTo>
                  <a:pt x="144941" y="33889"/>
                </a:lnTo>
                <a:lnTo>
                  <a:pt x="157763" y="29707"/>
                </a:lnTo>
                <a:lnTo>
                  <a:pt x="164230" y="27258"/>
                </a:lnTo>
                <a:lnTo>
                  <a:pt x="170447" y="24673"/>
                </a:lnTo>
                <a:lnTo>
                  <a:pt x="176497" y="21997"/>
                </a:lnTo>
                <a:lnTo>
                  <a:pt x="183386" y="19261"/>
                </a:lnTo>
                <a:lnTo>
                  <a:pt x="198662" y="13680"/>
                </a:lnTo>
                <a:lnTo>
                  <a:pt x="208641" y="10859"/>
                </a:lnTo>
                <a:lnTo>
                  <a:pt x="220057" y="8025"/>
                </a:lnTo>
                <a:lnTo>
                  <a:pt x="232429" y="5183"/>
                </a:lnTo>
                <a:lnTo>
                  <a:pt x="242583" y="3289"/>
                </a:lnTo>
                <a:lnTo>
                  <a:pt x="251257" y="2027"/>
                </a:lnTo>
                <a:lnTo>
                  <a:pt x="258944" y="1185"/>
                </a:lnTo>
                <a:lnTo>
                  <a:pt x="268832" y="623"/>
                </a:lnTo>
                <a:lnTo>
                  <a:pt x="292518" y="0"/>
                </a:lnTo>
                <a:lnTo>
                  <a:pt x="302645" y="785"/>
                </a:lnTo>
                <a:lnTo>
                  <a:pt x="311300" y="2262"/>
                </a:lnTo>
                <a:lnTo>
                  <a:pt x="318976" y="4199"/>
                </a:lnTo>
                <a:lnTo>
                  <a:pt x="326950" y="6443"/>
                </a:lnTo>
                <a:lnTo>
                  <a:pt x="343431" y="11476"/>
                </a:lnTo>
                <a:lnTo>
                  <a:pt x="348969" y="14152"/>
                </a:lnTo>
                <a:lnTo>
                  <a:pt x="352660" y="16888"/>
                </a:lnTo>
                <a:lnTo>
                  <a:pt x="355122" y="19665"/>
                </a:lnTo>
                <a:lnTo>
                  <a:pt x="356763" y="22468"/>
                </a:lnTo>
                <a:lnTo>
                  <a:pt x="358586" y="28124"/>
                </a:lnTo>
                <a:lnTo>
                  <a:pt x="358120" y="31917"/>
                </a:lnTo>
                <a:lnTo>
                  <a:pt x="356856" y="36352"/>
                </a:lnTo>
                <a:lnTo>
                  <a:pt x="355063" y="41213"/>
                </a:lnTo>
                <a:lnTo>
                  <a:pt x="352913" y="45406"/>
                </a:lnTo>
                <a:lnTo>
                  <a:pt x="347986" y="52606"/>
                </a:lnTo>
                <a:lnTo>
                  <a:pt x="340081" y="58980"/>
                </a:lnTo>
                <a:lnTo>
                  <a:pt x="335306" y="62014"/>
                </a:lnTo>
                <a:lnTo>
                  <a:pt x="331169" y="65941"/>
                </a:lnTo>
                <a:lnTo>
                  <a:pt x="327459" y="70464"/>
                </a:lnTo>
                <a:lnTo>
                  <a:pt x="324034" y="75384"/>
                </a:lnTo>
                <a:lnTo>
                  <a:pt x="318892" y="80570"/>
                </a:lnTo>
                <a:lnTo>
                  <a:pt x="312607" y="85932"/>
                </a:lnTo>
                <a:lnTo>
                  <a:pt x="305560" y="91411"/>
                </a:lnTo>
                <a:lnTo>
                  <a:pt x="296100" y="97922"/>
                </a:lnTo>
                <a:lnTo>
                  <a:pt x="272887" y="112776"/>
                </a:lnTo>
                <a:lnTo>
                  <a:pt x="233044" y="137204"/>
                </a:lnTo>
                <a:lnTo>
                  <a:pt x="222989" y="142737"/>
                </a:lnTo>
                <a:lnTo>
                  <a:pt x="215335" y="146427"/>
                </a:lnTo>
                <a:lnTo>
                  <a:pt x="204289" y="151479"/>
                </a:lnTo>
                <a:lnTo>
                  <a:pt x="192715" y="158725"/>
                </a:lnTo>
                <a:lnTo>
                  <a:pt x="186299" y="160754"/>
                </a:lnTo>
                <a:lnTo>
                  <a:pt x="184207" y="160343"/>
                </a:lnTo>
                <a:lnTo>
                  <a:pt x="182812" y="159117"/>
                </a:lnTo>
                <a:lnTo>
                  <a:pt x="181882" y="157346"/>
                </a:lnTo>
                <a:lnTo>
                  <a:pt x="182214" y="156166"/>
                </a:lnTo>
                <a:lnTo>
                  <a:pt x="183389" y="155379"/>
                </a:lnTo>
                <a:lnTo>
                  <a:pt x="192132" y="151732"/>
                </a:lnTo>
                <a:lnTo>
                  <a:pt x="212154" y="141966"/>
                </a:lnTo>
                <a:lnTo>
                  <a:pt x="223195" y="139019"/>
                </a:lnTo>
                <a:lnTo>
                  <a:pt x="228807" y="138233"/>
                </a:lnTo>
                <a:lnTo>
                  <a:pt x="235406" y="136756"/>
                </a:lnTo>
                <a:lnTo>
                  <a:pt x="242662" y="134819"/>
                </a:lnTo>
                <a:lnTo>
                  <a:pt x="250357" y="132576"/>
                </a:lnTo>
                <a:lnTo>
                  <a:pt x="257392" y="131080"/>
                </a:lnTo>
                <a:lnTo>
                  <a:pt x="263987" y="130083"/>
                </a:lnTo>
                <a:lnTo>
                  <a:pt x="270289" y="129418"/>
                </a:lnTo>
                <a:lnTo>
                  <a:pt x="277348" y="129927"/>
                </a:lnTo>
                <a:lnTo>
                  <a:pt x="284910" y="131219"/>
                </a:lnTo>
                <a:lnTo>
                  <a:pt x="292811" y="133033"/>
                </a:lnTo>
                <a:lnTo>
                  <a:pt x="299981" y="134242"/>
                </a:lnTo>
                <a:lnTo>
                  <a:pt x="306667" y="135048"/>
                </a:lnTo>
                <a:lnTo>
                  <a:pt x="313030" y="135586"/>
                </a:lnTo>
                <a:lnTo>
                  <a:pt x="319176" y="136897"/>
                </a:lnTo>
                <a:lnTo>
                  <a:pt x="331087" y="140893"/>
                </a:lnTo>
                <a:lnTo>
                  <a:pt x="337881" y="144245"/>
                </a:lnTo>
                <a:lnTo>
                  <a:pt x="345269" y="148384"/>
                </a:lnTo>
                <a:lnTo>
                  <a:pt x="353051" y="153049"/>
                </a:lnTo>
                <a:lnTo>
                  <a:pt x="359193" y="157111"/>
                </a:lnTo>
                <a:lnTo>
                  <a:pt x="368556" y="164165"/>
                </a:lnTo>
                <a:lnTo>
                  <a:pt x="372386" y="168332"/>
                </a:lnTo>
                <a:lnTo>
                  <a:pt x="375892" y="173015"/>
                </a:lnTo>
                <a:lnTo>
                  <a:pt x="379182" y="178042"/>
                </a:lnTo>
                <a:lnTo>
                  <a:pt x="381375" y="182345"/>
                </a:lnTo>
                <a:lnTo>
                  <a:pt x="383813" y="189667"/>
                </a:lnTo>
                <a:lnTo>
                  <a:pt x="385184" y="194594"/>
                </a:lnTo>
                <a:lnTo>
                  <a:pt x="384424" y="196238"/>
                </a:lnTo>
                <a:lnTo>
                  <a:pt x="378805" y="203102"/>
                </a:lnTo>
                <a:lnTo>
                  <a:pt x="373779" y="208418"/>
                </a:lnTo>
                <a:lnTo>
                  <a:pt x="365832" y="213955"/>
                </a:lnTo>
                <a:lnTo>
                  <a:pt x="355949" y="219591"/>
                </a:lnTo>
                <a:lnTo>
                  <a:pt x="345207" y="225271"/>
                </a:lnTo>
                <a:lnTo>
                  <a:pt x="334913" y="228119"/>
                </a:lnTo>
                <a:lnTo>
                  <a:pt x="321383" y="230970"/>
                </a:lnTo>
                <a:lnTo>
                  <a:pt x="305695" y="233824"/>
                </a:lnTo>
                <a:lnTo>
                  <a:pt x="288569" y="235726"/>
                </a:lnTo>
                <a:lnTo>
                  <a:pt x="270484" y="236994"/>
                </a:lnTo>
                <a:lnTo>
                  <a:pt x="236420" y="238403"/>
                </a:lnTo>
                <a:lnTo>
                  <a:pt x="201178" y="239196"/>
                </a:lnTo>
                <a:lnTo>
                  <a:pt x="181804" y="239382"/>
                </a:lnTo>
                <a:lnTo>
                  <a:pt x="172637" y="238479"/>
                </a:lnTo>
                <a:lnTo>
                  <a:pt x="163669" y="236925"/>
                </a:lnTo>
                <a:lnTo>
                  <a:pt x="154833" y="234936"/>
                </a:lnTo>
                <a:lnTo>
                  <a:pt x="146085" y="232658"/>
                </a:lnTo>
                <a:lnTo>
                  <a:pt x="137395" y="230186"/>
                </a:lnTo>
                <a:lnTo>
                  <a:pt x="128744" y="227586"/>
                </a:lnTo>
                <a:lnTo>
                  <a:pt x="121071" y="224900"/>
                </a:lnTo>
                <a:lnTo>
                  <a:pt x="114052" y="222157"/>
                </a:lnTo>
                <a:lnTo>
                  <a:pt x="107468" y="219375"/>
                </a:lnTo>
                <a:lnTo>
                  <a:pt x="89991" y="211205"/>
                </a:lnTo>
                <a:lnTo>
                  <a:pt x="79996" y="206360"/>
                </a:lnTo>
                <a:lnTo>
                  <a:pt x="72380" y="203129"/>
                </a:lnTo>
                <a:lnTo>
                  <a:pt x="56159" y="197630"/>
                </a:lnTo>
                <a:lnTo>
                  <a:pt x="45279" y="192968"/>
                </a:lnTo>
                <a:lnTo>
                  <a:pt x="36633" y="187721"/>
                </a:lnTo>
                <a:lnTo>
                  <a:pt x="32995" y="184988"/>
                </a:lnTo>
                <a:lnTo>
                  <a:pt x="29616" y="181262"/>
                </a:lnTo>
                <a:lnTo>
                  <a:pt x="26412" y="176872"/>
                </a:lnTo>
                <a:lnTo>
                  <a:pt x="23322" y="172041"/>
                </a:lnTo>
                <a:lnTo>
                  <a:pt x="20311" y="168820"/>
                </a:lnTo>
                <a:lnTo>
                  <a:pt x="17351" y="166673"/>
                </a:lnTo>
                <a:lnTo>
                  <a:pt x="11521" y="164287"/>
                </a:lnTo>
                <a:lnTo>
                  <a:pt x="0" y="1623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57"/>
          <p:cNvSpPr/>
          <p:nvPr/>
        </p:nvSpPr>
        <p:spPr>
          <a:xfrm>
            <a:off x="6860857" y="3660457"/>
            <a:ext cx="342901" cy="719854"/>
          </a:xfrm>
          <a:custGeom>
            <a:avLst/>
            <a:gdLst/>
            <a:ahLst/>
            <a:cxnLst/>
            <a:rect l="0" t="0" r="0" b="0"/>
            <a:pathLst>
              <a:path w="342901" h="719854">
                <a:moveTo>
                  <a:pt x="0" y="0"/>
                </a:moveTo>
                <a:lnTo>
                  <a:pt x="0" y="43971"/>
                </a:lnTo>
                <a:lnTo>
                  <a:pt x="1905" y="55984"/>
                </a:lnTo>
                <a:lnTo>
                  <a:pt x="9102" y="94732"/>
                </a:lnTo>
                <a:lnTo>
                  <a:pt x="12735" y="111732"/>
                </a:lnTo>
                <a:lnTo>
                  <a:pt x="16110" y="125923"/>
                </a:lnTo>
                <a:lnTo>
                  <a:pt x="28371" y="173781"/>
                </a:lnTo>
                <a:lnTo>
                  <a:pt x="31659" y="191854"/>
                </a:lnTo>
                <a:lnTo>
                  <a:pt x="32536" y="199340"/>
                </a:lnTo>
                <a:lnTo>
                  <a:pt x="38591" y="217818"/>
                </a:lnTo>
                <a:lnTo>
                  <a:pt x="46679" y="235873"/>
                </a:lnTo>
                <a:lnTo>
                  <a:pt x="56587" y="251392"/>
                </a:lnTo>
                <a:lnTo>
                  <a:pt x="65556" y="262023"/>
                </a:lnTo>
                <a:lnTo>
                  <a:pt x="71364" y="268220"/>
                </a:lnTo>
                <a:lnTo>
                  <a:pt x="75198" y="270253"/>
                </a:lnTo>
                <a:lnTo>
                  <a:pt x="84539" y="272513"/>
                </a:lnTo>
                <a:lnTo>
                  <a:pt x="92500" y="273517"/>
                </a:lnTo>
                <a:lnTo>
                  <a:pt x="102338" y="274082"/>
                </a:lnTo>
                <a:lnTo>
                  <a:pt x="105373" y="274161"/>
                </a:lnTo>
                <a:lnTo>
                  <a:pt x="108349" y="273262"/>
                </a:lnTo>
                <a:lnTo>
                  <a:pt x="114195" y="269722"/>
                </a:lnTo>
                <a:lnTo>
                  <a:pt x="122842" y="262374"/>
                </a:lnTo>
                <a:lnTo>
                  <a:pt x="131436" y="254165"/>
                </a:lnTo>
                <a:lnTo>
                  <a:pt x="140015" y="241149"/>
                </a:lnTo>
                <a:lnTo>
                  <a:pt x="148272" y="225605"/>
                </a:lnTo>
                <a:lnTo>
                  <a:pt x="153140" y="216126"/>
                </a:lnTo>
                <a:lnTo>
                  <a:pt x="158291" y="202186"/>
                </a:lnTo>
                <a:lnTo>
                  <a:pt x="163630" y="185273"/>
                </a:lnTo>
                <a:lnTo>
                  <a:pt x="173689" y="149971"/>
                </a:lnTo>
                <a:lnTo>
                  <a:pt x="181335" y="121581"/>
                </a:lnTo>
                <a:lnTo>
                  <a:pt x="187908" y="93724"/>
                </a:lnTo>
                <a:lnTo>
                  <a:pt x="190995" y="79628"/>
                </a:lnTo>
                <a:lnTo>
                  <a:pt x="192100" y="67373"/>
                </a:lnTo>
                <a:lnTo>
                  <a:pt x="190788" y="46136"/>
                </a:lnTo>
                <a:lnTo>
                  <a:pt x="189245" y="27217"/>
                </a:lnTo>
                <a:lnTo>
                  <a:pt x="189981" y="23859"/>
                </a:lnTo>
                <a:lnTo>
                  <a:pt x="191424" y="21621"/>
                </a:lnTo>
                <a:lnTo>
                  <a:pt x="193338" y="20129"/>
                </a:lnTo>
                <a:lnTo>
                  <a:pt x="194615" y="20087"/>
                </a:lnTo>
                <a:lnTo>
                  <a:pt x="195466" y="21012"/>
                </a:lnTo>
                <a:lnTo>
                  <a:pt x="200221" y="36961"/>
                </a:lnTo>
                <a:lnTo>
                  <a:pt x="215035" y="88500"/>
                </a:lnTo>
                <a:lnTo>
                  <a:pt x="221462" y="115197"/>
                </a:lnTo>
                <a:lnTo>
                  <a:pt x="226699" y="140616"/>
                </a:lnTo>
                <a:lnTo>
                  <a:pt x="241948" y="222509"/>
                </a:lnTo>
                <a:lnTo>
                  <a:pt x="248185" y="251928"/>
                </a:lnTo>
                <a:lnTo>
                  <a:pt x="254132" y="278656"/>
                </a:lnTo>
                <a:lnTo>
                  <a:pt x="262836" y="319526"/>
                </a:lnTo>
                <a:lnTo>
                  <a:pt x="268581" y="344259"/>
                </a:lnTo>
                <a:lnTo>
                  <a:pt x="271447" y="361904"/>
                </a:lnTo>
                <a:lnTo>
                  <a:pt x="277170" y="406909"/>
                </a:lnTo>
                <a:lnTo>
                  <a:pt x="279078" y="426530"/>
                </a:lnTo>
                <a:lnTo>
                  <a:pt x="280350" y="443421"/>
                </a:lnTo>
                <a:lnTo>
                  <a:pt x="281197" y="458491"/>
                </a:lnTo>
                <a:lnTo>
                  <a:pt x="282139" y="495557"/>
                </a:lnTo>
                <a:lnTo>
                  <a:pt x="282390" y="516108"/>
                </a:lnTo>
                <a:lnTo>
                  <a:pt x="281606" y="533620"/>
                </a:lnTo>
                <a:lnTo>
                  <a:pt x="280129" y="549104"/>
                </a:lnTo>
                <a:lnTo>
                  <a:pt x="278193" y="563237"/>
                </a:lnTo>
                <a:lnTo>
                  <a:pt x="274997" y="579326"/>
                </a:lnTo>
                <a:lnTo>
                  <a:pt x="270961" y="596720"/>
                </a:lnTo>
                <a:lnTo>
                  <a:pt x="266366" y="614983"/>
                </a:lnTo>
                <a:lnTo>
                  <a:pt x="260444" y="631921"/>
                </a:lnTo>
                <a:lnTo>
                  <a:pt x="253640" y="647976"/>
                </a:lnTo>
                <a:lnTo>
                  <a:pt x="246245" y="663441"/>
                </a:lnTo>
                <a:lnTo>
                  <a:pt x="239411" y="675657"/>
                </a:lnTo>
                <a:lnTo>
                  <a:pt x="232951" y="685706"/>
                </a:lnTo>
                <a:lnTo>
                  <a:pt x="226738" y="694310"/>
                </a:lnTo>
                <a:lnTo>
                  <a:pt x="220691" y="700998"/>
                </a:lnTo>
                <a:lnTo>
                  <a:pt x="214755" y="706410"/>
                </a:lnTo>
                <a:lnTo>
                  <a:pt x="208893" y="710970"/>
                </a:lnTo>
                <a:lnTo>
                  <a:pt x="199839" y="716037"/>
                </a:lnTo>
                <a:lnTo>
                  <a:pt x="191687" y="718289"/>
                </a:lnTo>
                <a:lnTo>
                  <a:pt x="181714" y="719290"/>
                </a:lnTo>
                <a:lnTo>
                  <a:pt x="176387" y="719557"/>
                </a:lnTo>
                <a:lnTo>
                  <a:pt x="165390" y="719853"/>
                </a:lnTo>
                <a:lnTo>
                  <a:pt x="159790" y="718979"/>
                </a:lnTo>
                <a:lnTo>
                  <a:pt x="154152" y="717445"/>
                </a:lnTo>
                <a:lnTo>
                  <a:pt x="148488" y="715469"/>
                </a:lnTo>
                <a:lnTo>
                  <a:pt x="142806" y="712247"/>
                </a:lnTo>
                <a:lnTo>
                  <a:pt x="137115" y="708194"/>
                </a:lnTo>
                <a:lnTo>
                  <a:pt x="126663" y="698610"/>
                </a:lnTo>
                <a:lnTo>
                  <a:pt x="118842" y="688001"/>
                </a:lnTo>
                <a:lnTo>
                  <a:pt x="107111" y="669316"/>
                </a:lnTo>
                <a:lnTo>
                  <a:pt x="99982" y="657666"/>
                </a:lnTo>
                <a:lnTo>
                  <a:pt x="92062" y="637101"/>
                </a:lnTo>
                <a:lnTo>
                  <a:pt x="88541" y="617484"/>
                </a:lnTo>
                <a:lnTo>
                  <a:pt x="86977" y="596065"/>
                </a:lnTo>
                <a:lnTo>
                  <a:pt x="86281" y="573845"/>
                </a:lnTo>
                <a:lnTo>
                  <a:pt x="86096" y="562586"/>
                </a:lnTo>
                <a:lnTo>
                  <a:pt x="86925" y="551270"/>
                </a:lnTo>
                <a:lnTo>
                  <a:pt x="88430" y="539916"/>
                </a:lnTo>
                <a:lnTo>
                  <a:pt x="90386" y="528536"/>
                </a:lnTo>
                <a:lnTo>
                  <a:pt x="92642" y="517140"/>
                </a:lnTo>
                <a:lnTo>
                  <a:pt x="97690" y="494318"/>
                </a:lnTo>
                <a:lnTo>
                  <a:pt x="101321" y="482897"/>
                </a:lnTo>
                <a:lnTo>
                  <a:pt x="105648" y="471474"/>
                </a:lnTo>
                <a:lnTo>
                  <a:pt x="110437" y="460049"/>
                </a:lnTo>
                <a:lnTo>
                  <a:pt x="117440" y="445764"/>
                </a:lnTo>
                <a:lnTo>
                  <a:pt x="125918" y="429574"/>
                </a:lnTo>
                <a:lnTo>
                  <a:pt x="135381" y="412113"/>
                </a:lnTo>
                <a:lnTo>
                  <a:pt x="143593" y="397614"/>
                </a:lnTo>
                <a:lnTo>
                  <a:pt x="150974" y="385091"/>
                </a:lnTo>
                <a:lnTo>
                  <a:pt x="157799" y="373885"/>
                </a:lnTo>
                <a:lnTo>
                  <a:pt x="165207" y="364509"/>
                </a:lnTo>
                <a:lnTo>
                  <a:pt x="173003" y="356354"/>
                </a:lnTo>
                <a:lnTo>
                  <a:pt x="181058" y="349012"/>
                </a:lnTo>
                <a:lnTo>
                  <a:pt x="189286" y="342212"/>
                </a:lnTo>
                <a:lnTo>
                  <a:pt x="197628" y="335774"/>
                </a:lnTo>
                <a:lnTo>
                  <a:pt x="206047" y="329577"/>
                </a:lnTo>
                <a:lnTo>
                  <a:pt x="223022" y="317611"/>
                </a:lnTo>
                <a:lnTo>
                  <a:pt x="231548" y="311754"/>
                </a:lnTo>
                <a:lnTo>
                  <a:pt x="243901" y="304991"/>
                </a:lnTo>
                <a:lnTo>
                  <a:pt x="258803" y="297625"/>
                </a:lnTo>
                <a:lnTo>
                  <a:pt x="275405" y="289856"/>
                </a:lnTo>
                <a:lnTo>
                  <a:pt x="288378" y="282773"/>
                </a:lnTo>
                <a:lnTo>
                  <a:pt x="342900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58"/>
          <p:cNvSpPr/>
          <p:nvPr/>
        </p:nvSpPr>
        <p:spPr>
          <a:xfrm>
            <a:off x="7367827" y="3729037"/>
            <a:ext cx="40959" cy="231152"/>
          </a:xfrm>
          <a:custGeom>
            <a:avLst/>
            <a:gdLst/>
            <a:ahLst/>
            <a:cxnLst/>
            <a:rect l="0" t="0" r="0" b="0"/>
            <a:pathLst>
              <a:path w="40959" h="231152">
                <a:moveTo>
                  <a:pt x="7380" y="0"/>
                </a:moveTo>
                <a:lnTo>
                  <a:pt x="2829" y="13653"/>
                </a:lnTo>
                <a:lnTo>
                  <a:pt x="1489" y="20532"/>
                </a:lnTo>
                <a:lnTo>
                  <a:pt x="595" y="27975"/>
                </a:lnTo>
                <a:lnTo>
                  <a:pt x="0" y="35795"/>
                </a:lnTo>
                <a:lnTo>
                  <a:pt x="3412" y="54344"/>
                </a:lnTo>
                <a:lnTo>
                  <a:pt x="9497" y="80044"/>
                </a:lnTo>
                <a:lnTo>
                  <a:pt x="17364" y="110513"/>
                </a:lnTo>
                <a:lnTo>
                  <a:pt x="22608" y="133683"/>
                </a:lnTo>
                <a:lnTo>
                  <a:pt x="26105" y="151987"/>
                </a:lnTo>
                <a:lnTo>
                  <a:pt x="28436" y="167047"/>
                </a:lnTo>
                <a:lnTo>
                  <a:pt x="30942" y="179945"/>
                </a:lnTo>
                <a:lnTo>
                  <a:pt x="33566" y="191401"/>
                </a:lnTo>
                <a:lnTo>
                  <a:pt x="36267" y="201896"/>
                </a:lnTo>
                <a:lnTo>
                  <a:pt x="38069" y="210797"/>
                </a:lnTo>
                <a:lnTo>
                  <a:pt x="39269" y="218637"/>
                </a:lnTo>
                <a:lnTo>
                  <a:pt x="40069" y="225768"/>
                </a:lnTo>
                <a:lnTo>
                  <a:pt x="40958" y="231151"/>
                </a:lnTo>
                <a:lnTo>
                  <a:pt x="33098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59"/>
          <p:cNvSpPr/>
          <p:nvPr/>
        </p:nvSpPr>
        <p:spPr>
          <a:xfrm>
            <a:off x="7486650" y="3626167"/>
            <a:ext cx="291466" cy="335913"/>
          </a:xfrm>
          <a:custGeom>
            <a:avLst/>
            <a:gdLst/>
            <a:ahLst/>
            <a:cxnLst/>
            <a:rect l="0" t="0" r="0" b="0"/>
            <a:pathLst>
              <a:path w="291466" h="335913">
                <a:moveTo>
                  <a:pt x="0" y="0"/>
                </a:moveTo>
                <a:lnTo>
                  <a:pt x="4550" y="9102"/>
                </a:lnTo>
                <a:lnTo>
                  <a:pt x="8749" y="23213"/>
                </a:lnTo>
                <a:lnTo>
                  <a:pt x="30938" y="107667"/>
                </a:lnTo>
                <a:lnTo>
                  <a:pt x="34913" y="123213"/>
                </a:lnTo>
                <a:lnTo>
                  <a:pt x="41869" y="148106"/>
                </a:lnTo>
                <a:lnTo>
                  <a:pt x="45058" y="158745"/>
                </a:lnTo>
                <a:lnTo>
                  <a:pt x="48136" y="172505"/>
                </a:lnTo>
                <a:lnTo>
                  <a:pt x="51141" y="188346"/>
                </a:lnTo>
                <a:lnTo>
                  <a:pt x="57019" y="223727"/>
                </a:lnTo>
                <a:lnTo>
                  <a:pt x="62807" y="261677"/>
                </a:lnTo>
                <a:lnTo>
                  <a:pt x="64730" y="276369"/>
                </a:lnTo>
                <a:lnTo>
                  <a:pt x="66013" y="288068"/>
                </a:lnTo>
                <a:lnTo>
                  <a:pt x="67440" y="305196"/>
                </a:lnTo>
                <a:lnTo>
                  <a:pt x="68073" y="315983"/>
                </a:lnTo>
                <a:lnTo>
                  <a:pt x="68354" y="323952"/>
                </a:lnTo>
                <a:lnTo>
                  <a:pt x="68480" y="328764"/>
                </a:lnTo>
                <a:lnTo>
                  <a:pt x="68513" y="328713"/>
                </a:lnTo>
                <a:lnTo>
                  <a:pt x="68567" y="321788"/>
                </a:lnTo>
                <a:lnTo>
                  <a:pt x="66034" y="314150"/>
                </a:lnTo>
                <a:lnTo>
                  <a:pt x="64025" y="309446"/>
                </a:lnTo>
                <a:lnTo>
                  <a:pt x="62686" y="303452"/>
                </a:lnTo>
                <a:lnTo>
                  <a:pt x="61793" y="296599"/>
                </a:lnTo>
                <a:lnTo>
                  <a:pt x="61198" y="289173"/>
                </a:lnTo>
                <a:lnTo>
                  <a:pt x="61754" y="281365"/>
                </a:lnTo>
                <a:lnTo>
                  <a:pt x="63076" y="273301"/>
                </a:lnTo>
                <a:lnTo>
                  <a:pt x="64911" y="265068"/>
                </a:lnTo>
                <a:lnTo>
                  <a:pt x="66134" y="256722"/>
                </a:lnTo>
                <a:lnTo>
                  <a:pt x="66949" y="248301"/>
                </a:lnTo>
                <a:lnTo>
                  <a:pt x="67492" y="239829"/>
                </a:lnTo>
                <a:lnTo>
                  <a:pt x="69760" y="230371"/>
                </a:lnTo>
                <a:lnTo>
                  <a:pt x="73176" y="220255"/>
                </a:lnTo>
                <a:lnTo>
                  <a:pt x="77359" y="209702"/>
                </a:lnTo>
                <a:lnTo>
                  <a:pt x="84547" y="190356"/>
                </a:lnTo>
                <a:lnTo>
                  <a:pt x="87797" y="181197"/>
                </a:lnTo>
                <a:lnTo>
                  <a:pt x="99028" y="153239"/>
                </a:lnTo>
                <a:lnTo>
                  <a:pt x="111640" y="123351"/>
                </a:lnTo>
                <a:lnTo>
                  <a:pt x="120420" y="103718"/>
                </a:lnTo>
                <a:lnTo>
                  <a:pt x="125048" y="96768"/>
                </a:lnTo>
                <a:lnTo>
                  <a:pt x="130037" y="91182"/>
                </a:lnTo>
                <a:lnTo>
                  <a:pt x="139710" y="82435"/>
                </a:lnTo>
                <a:lnTo>
                  <a:pt x="147183" y="75373"/>
                </a:lnTo>
                <a:lnTo>
                  <a:pt x="151462" y="73109"/>
                </a:lnTo>
                <a:lnTo>
                  <a:pt x="156219" y="71599"/>
                </a:lnTo>
                <a:lnTo>
                  <a:pt x="161296" y="70593"/>
                </a:lnTo>
                <a:lnTo>
                  <a:pt x="169477" y="69475"/>
                </a:lnTo>
                <a:lnTo>
                  <a:pt x="172992" y="69177"/>
                </a:lnTo>
                <a:lnTo>
                  <a:pt x="181978" y="71385"/>
                </a:lnTo>
                <a:lnTo>
                  <a:pt x="187041" y="73307"/>
                </a:lnTo>
                <a:lnTo>
                  <a:pt x="195206" y="77984"/>
                </a:lnTo>
                <a:lnTo>
                  <a:pt x="198718" y="80564"/>
                </a:lnTo>
                <a:lnTo>
                  <a:pt x="205159" y="88512"/>
                </a:lnTo>
                <a:lnTo>
                  <a:pt x="208210" y="93298"/>
                </a:lnTo>
                <a:lnTo>
                  <a:pt x="211196" y="99346"/>
                </a:lnTo>
                <a:lnTo>
                  <a:pt x="214140" y="106236"/>
                </a:lnTo>
                <a:lnTo>
                  <a:pt x="217054" y="113686"/>
                </a:lnTo>
                <a:lnTo>
                  <a:pt x="219951" y="122463"/>
                </a:lnTo>
                <a:lnTo>
                  <a:pt x="222834" y="132125"/>
                </a:lnTo>
                <a:lnTo>
                  <a:pt x="225708" y="142376"/>
                </a:lnTo>
                <a:lnTo>
                  <a:pt x="227624" y="152067"/>
                </a:lnTo>
                <a:lnTo>
                  <a:pt x="228902" y="161385"/>
                </a:lnTo>
                <a:lnTo>
                  <a:pt x="229754" y="170455"/>
                </a:lnTo>
                <a:lnTo>
                  <a:pt x="230322" y="180312"/>
                </a:lnTo>
                <a:lnTo>
                  <a:pt x="230952" y="201424"/>
                </a:lnTo>
                <a:lnTo>
                  <a:pt x="233773" y="243827"/>
                </a:lnTo>
                <a:lnTo>
                  <a:pt x="235859" y="271136"/>
                </a:lnTo>
                <a:lnTo>
                  <a:pt x="238201" y="290295"/>
                </a:lnTo>
                <a:lnTo>
                  <a:pt x="240716" y="304020"/>
                </a:lnTo>
                <a:lnTo>
                  <a:pt x="243344" y="314123"/>
                </a:lnTo>
                <a:lnTo>
                  <a:pt x="245097" y="321810"/>
                </a:lnTo>
                <a:lnTo>
                  <a:pt x="246265" y="327888"/>
                </a:lnTo>
                <a:lnTo>
                  <a:pt x="247044" y="332892"/>
                </a:lnTo>
                <a:lnTo>
                  <a:pt x="249469" y="335276"/>
                </a:lnTo>
                <a:lnTo>
                  <a:pt x="252989" y="335912"/>
                </a:lnTo>
                <a:lnTo>
                  <a:pt x="257242" y="335384"/>
                </a:lnTo>
                <a:lnTo>
                  <a:pt x="261029" y="334079"/>
                </a:lnTo>
                <a:lnTo>
                  <a:pt x="267779" y="330090"/>
                </a:lnTo>
                <a:lnTo>
                  <a:pt x="273953" y="322602"/>
                </a:lnTo>
                <a:lnTo>
                  <a:pt x="279872" y="313876"/>
                </a:lnTo>
                <a:lnTo>
                  <a:pt x="282783" y="310216"/>
                </a:lnTo>
                <a:lnTo>
                  <a:pt x="291465" y="2828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60"/>
          <p:cNvSpPr/>
          <p:nvPr/>
        </p:nvSpPr>
        <p:spPr>
          <a:xfrm>
            <a:off x="7847886" y="3470557"/>
            <a:ext cx="178832" cy="529017"/>
          </a:xfrm>
          <a:custGeom>
            <a:avLst/>
            <a:gdLst/>
            <a:ahLst/>
            <a:cxnLst/>
            <a:rect l="0" t="0" r="0" b="0"/>
            <a:pathLst>
              <a:path w="178832" h="529017">
                <a:moveTo>
                  <a:pt x="7381" y="9878"/>
                </a:moveTo>
                <a:lnTo>
                  <a:pt x="2830" y="776"/>
                </a:lnTo>
                <a:lnTo>
                  <a:pt x="1489" y="0"/>
                </a:lnTo>
                <a:lnTo>
                  <a:pt x="596" y="1388"/>
                </a:lnTo>
                <a:lnTo>
                  <a:pt x="0" y="4218"/>
                </a:lnTo>
                <a:lnTo>
                  <a:pt x="4419" y="17522"/>
                </a:lnTo>
                <a:lnTo>
                  <a:pt x="8263" y="26404"/>
                </a:lnTo>
                <a:lnTo>
                  <a:pt x="12536" y="41353"/>
                </a:lnTo>
                <a:lnTo>
                  <a:pt x="15387" y="55299"/>
                </a:lnTo>
                <a:lnTo>
                  <a:pt x="19829" y="71022"/>
                </a:lnTo>
                <a:lnTo>
                  <a:pt x="21395" y="80168"/>
                </a:lnTo>
                <a:lnTo>
                  <a:pt x="22439" y="90076"/>
                </a:lnTo>
                <a:lnTo>
                  <a:pt x="23135" y="100490"/>
                </a:lnTo>
                <a:lnTo>
                  <a:pt x="45892" y="301383"/>
                </a:lnTo>
                <a:lnTo>
                  <a:pt x="47342" y="320420"/>
                </a:lnTo>
                <a:lnTo>
                  <a:pt x="48310" y="336921"/>
                </a:lnTo>
                <a:lnTo>
                  <a:pt x="49907" y="351731"/>
                </a:lnTo>
                <a:lnTo>
                  <a:pt x="51924" y="365415"/>
                </a:lnTo>
                <a:lnTo>
                  <a:pt x="54222" y="378347"/>
                </a:lnTo>
                <a:lnTo>
                  <a:pt x="56705" y="389827"/>
                </a:lnTo>
                <a:lnTo>
                  <a:pt x="59314" y="400337"/>
                </a:lnTo>
                <a:lnTo>
                  <a:pt x="62006" y="410201"/>
                </a:lnTo>
                <a:lnTo>
                  <a:pt x="63800" y="419635"/>
                </a:lnTo>
                <a:lnTo>
                  <a:pt x="64996" y="428782"/>
                </a:lnTo>
                <a:lnTo>
                  <a:pt x="65794" y="437737"/>
                </a:lnTo>
                <a:lnTo>
                  <a:pt x="67278" y="446565"/>
                </a:lnTo>
                <a:lnTo>
                  <a:pt x="69220" y="455308"/>
                </a:lnTo>
                <a:lnTo>
                  <a:pt x="71467" y="463993"/>
                </a:lnTo>
                <a:lnTo>
                  <a:pt x="74869" y="473594"/>
                </a:lnTo>
                <a:lnTo>
                  <a:pt x="79044" y="483804"/>
                </a:lnTo>
                <a:lnTo>
                  <a:pt x="83731" y="494421"/>
                </a:lnTo>
                <a:lnTo>
                  <a:pt x="88761" y="503404"/>
                </a:lnTo>
                <a:lnTo>
                  <a:pt x="94019" y="511298"/>
                </a:lnTo>
                <a:lnTo>
                  <a:pt x="99430" y="518465"/>
                </a:lnTo>
                <a:lnTo>
                  <a:pt x="103989" y="523243"/>
                </a:lnTo>
                <a:lnTo>
                  <a:pt x="107982" y="526429"/>
                </a:lnTo>
                <a:lnTo>
                  <a:pt x="111596" y="528553"/>
                </a:lnTo>
                <a:lnTo>
                  <a:pt x="114957" y="529016"/>
                </a:lnTo>
                <a:lnTo>
                  <a:pt x="118151" y="528372"/>
                </a:lnTo>
                <a:lnTo>
                  <a:pt x="121233" y="526991"/>
                </a:lnTo>
                <a:lnTo>
                  <a:pt x="124240" y="526070"/>
                </a:lnTo>
                <a:lnTo>
                  <a:pt x="127197" y="525456"/>
                </a:lnTo>
                <a:lnTo>
                  <a:pt x="130121" y="525046"/>
                </a:lnTo>
                <a:lnTo>
                  <a:pt x="133975" y="522869"/>
                </a:lnTo>
                <a:lnTo>
                  <a:pt x="138449" y="519511"/>
                </a:lnTo>
                <a:lnTo>
                  <a:pt x="143337" y="515369"/>
                </a:lnTo>
                <a:lnTo>
                  <a:pt x="147549" y="510702"/>
                </a:lnTo>
                <a:lnTo>
                  <a:pt x="151308" y="505685"/>
                </a:lnTo>
                <a:lnTo>
                  <a:pt x="154768" y="500436"/>
                </a:lnTo>
                <a:lnTo>
                  <a:pt x="158026" y="495984"/>
                </a:lnTo>
                <a:lnTo>
                  <a:pt x="161151" y="492064"/>
                </a:lnTo>
                <a:lnTo>
                  <a:pt x="178831" y="4727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61"/>
          <p:cNvSpPr/>
          <p:nvPr/>
        </p:nvSpPr>
        <p:spPr>
          <a:xfrm>
            <a:off x="7803832" y="3600450"/>
            <a:ext cx="300038" cy="111443"/>
          </a:xfrm>
          <a:custGeom>
            <a:avLst/>
            <a:gdLst/>
            <a:ahLst/>
            <a:cxnLst/>
            <a:rect l="0" t="0" r="0" b="0"/>
            <a:pathLst>
              <a:path w="300038" h="111443">
                <a:moveTo>
                  <a:pt x="0" y="111442"/>
                </a:moveTo>
                <a:lnTo>
                  <a:pt x="4551" y="102341"/>
                </a:lnTo>
                <a:lnTo>
                  <a:pt x="7797" y="98707"/>
                </a:lnTo>
                <a:lnTo>
                  <a:pt x="11865" y="95332"/>
                </a:lnTo>
                <a:lnTo>
                  <a:pt x="16482" y="92130"/>
                </a:lnTo>
                <a:lnTo>
                  <a:pt x="21466" y="89042"/>
                </a:lnTo>
                <a:lnTo>
                  <a:pt x="26693" y="86031"/>
                </a:lnTo>
                <a:lnTo>
                  <a:pt x="32083" y="83072"/>
                </a:lnTo>
                <a:lnTo>
                  <a:pt x="42344" y="78241"/>
                </a:lnTo>
                <a:lnTo>
                  <a:pt x="71525" y="65254"/>
                </a:lnTo>
                <a:lnTo>
                  <a:pt x="84830" y="59695"/>
                </a:lnTo>
                <a:lnTo>
                  <a:pt x="96559" y="55036"/>
                </a:lnTo>
                <a:lnTo>
                  <a:pt x="174358" y="25839"/>
                </a:lnTo>
                <a:lnTo>
                  <a:pt x="210095" y="13159"/>
                </a:lnTo>
                <a:lnTo>
                  <a:pt x="229583" y="6483"/>
                </a:lnTo>
                <a:lnTo>
                  <a:pt x="238780" y="4322"/>
                </a:lnTo>
                <a:lnTo>
                  <a:pt x="247770" y="2881"/>
                </a:lnTo>
                <a:lnTo>
                  <a:pt x="256620" y="1921"/>
                </a:lnTo>
                <a:lnTo>
                  <a:pt x="265377" y="1280"/>
                </a:lnTo>
                <a:lnTo>
                  <a:pt x="274073" y="853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62"/>
          <p:cNvSpPr/>
          <p:nvPr/>
        </p:nvSpPr>
        <p:spPr>
          <a:xfrm>
            <a:off x="8112442" y="3651885"/>
            <a:ext cx="257176" cy="85726"/>
          </a:xfrm>
          <a:custGeom>
            <a:avLst/>
            <a:gdLst/>
            <a:ahLst/>
            <a:cxnLst/>
            <a:rect l="0" t="0" r="0" b="0"/>
            <a:pathLst>
              <a:path w="257176" h="85726">
                <a:moveTo>
                  <a:pt x="0" y="85725"/>
                </a:moveTo>
                <a:lnTo>
                  <a:pt x="13653" y="76623"/>
                </a:lnTo>
                <a:lnTo>
                  <a:pt x="19579" y="72989"/>
                </a:lnTo>
                <a:lnTo>
                  <a:pt x="25435" y="69614"/>
                </a:lnTo>
                <a:lnTo>
                  <a:pt x="31245" y="66412"/>
                </a:lnTo>
                <a:lnTo>
                  <a:pt x="37975" y="62372"/>
                </a:lnTo>
                <a:lnTo>
                  <a:pt x="53073" y="52803"/>
                </a:lnTo>
                <a:lnTo>
                  <a:pt x="61099" y="48537"/>
                </a:lnTo>
                <a:lnTo>
                  <a:pt x="69308" y="44740"/>
                </a:lnTo>
                <a:lnTo>
                  <a:pt x="77638" y="41257"/>
                </a:lnTo>
                <a:lnTo>
                  <a:pt x="86049" y="37982"/>
                </a:lnTo>
                <a:lnTo>
                  <a:pt x="103014" y="31803"/>
                </a:lnTo>
                <a:lnTo>
                  <a:pt x="154319" y="14320"/>
                </a:lnTo>
                <a:lnTo>
                  <a:pt x="161934" y="11451"/>
                </a:lnTo>
                <a:lnTo>
                  <a:pt x="168916" y="8587"/>
                </a:lnTo>
                <a:lnTo>
                  <a:pt x="175476" y="5724"/>
                </a:lnTo>
                <a:lnTo>
                  <a:pt x="182707" y="3816"/>
                </a:lnTo>
                <a:lnTo>
                  <a:pt x="190385" y="2544"/>
                </a:lnTo>
                <a:lnTo>
                  <a:pt x="198360" y="1696"/>
                </a:lnTo>
                <a:lnTo>
                  <a:pt x="206535" y="1130"/>
                </a:lnTo>
                <a:lnTo>
                  <a:pt x="214843" y="754"/>
                </a:lnTo>
                <a:lnTo>
                  <a:pt x="235108" y="223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63"/>
          <p:cNvSpPr/>
          <p:nvPr/>
        </p:nvSpPr>
        <p:spPr>
          <a:xfrm>
            <a:off x="8146732" y="3763327"/>
            <a:ext cx="274321" cy="77153"/>
          </a:xfrm>
          <a:custGeom>
            <a:avLst/>
            <a:gdLst/>
            <a:ahLst/>
            <a:cxnLst/>
            <a:rect l="0" t="0" r="0" b="0"/>
            <a:pathLst>
              <a:path w="274321" h="77153">
                <a:moveTo>
                  <a:pt x="0" y="77152"/>
                </a:moveTo>
                <a:lnTo>
                  <a:pt x="9102" y="63500"/>
                </a:lnTo>
                <a:lnTo>
                  <a:pt x="13687" y="58526"/>
                </a:lnTo>
                <a:lnTo>
                  <a:pt x="18650" y="54257"/>
                </a:lnTo>
                <a:lnTo>
                  <a:pt x="23863" y="50459"/>
                </a:lnTo>
                <a:lnTo>
                  <a:pt x="29244" y="47927"/>
                </a:lnTo>
                <a:lnTo>
                  <a:pt x="34736" y="46239"/>
                </a:lnTo>
                <a:lnTo>
                  <a:pt x="40302" y="45113"/>
                </a:lnTo>
                <a:lnTo>
                  <a:pt x="46870" y="43411"/>
                </a:lnTo>
                <a:lnTo>
                  <a:pt x="54108" y="41323"/>
                </a:lnTo>
                <a:lnTo>
                  <a:pt x="88104" y="31294"/>
                </a:lnTo>
                <a:lnTo>
                  <a:pt x="104456" y="26578"/>
                </a:lnTo>
                <a:lnTo>
                  <a:pt x="122977" y="22481"/>
                </a:lnTo>
                <a:lnTo>
                  <a:pt x="142944" y="18797"/>
                </a:lnTo>
                <a:lnTo>
                  <a:pt x="204914" y="9062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64"/>
          <p:cNvSpPr/>
          <p:nvPr/>
        </p:nvSpPr>
        <p:spPr>
          <a:xfrm>
            <a:off x="8583930" y="3686175"/>
            <a:ext cx="205740" cy="8573"/>
          </a:xfrm>
          <a:custGeom>
            <a:avLst/>
            <a:gdLst/>
            <a:ahLst/>
            <a:cxnLst/>
            <a:rect l="0" t="0" r="0" b="0"/>
            <a:pathLst>
              <a:path w="205740" h="8573">
                <a:moveTo>
                  <a:pt x="0" y="8572"/>
                </a:moveTo>
                <a:lnTo>
                  <a:pt x="125072" y="8572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65"/>
          <p:cNvSpPr/>
          <p:nvPr/>
        </p:nvSpPr>
        <p:spPr>
          <a:xfrm>
            <a:off x="8866822" y="3497579"/>
            <a:ext cx="25719" cy="540069"/>
          </a:xfrm>
          <a:custGeom>
            <a:avLst/>
            <a:gdLst/>
            <a:ahLst/>
            <a:cxnLst/>
            <a:rect l="0" t="0" r="0" b="0"/>
            <a:pathLst>
              <a:path w="25719" h="540069">
                <a:moveTo>
                  <a:pt x="25718" y="0"/>
                </a:moveTo>
                <a:lnTo>
                  <a:pt x="21167" y="13653"/>
                </a:lnTo>
                <a:lnTo>
                  <a:pt x="19826" y="19580"/>
                </a:lnTo>
                <a:lnTo>
                  <a:pt x="18932" y="25436"/>
                </a:lnTo>
                <a:lnTo>
                  <a:pt x="18337" y="31245"/>
                </a:lnTo>
                <a:lnTo>
                  <a:pt x="18892" y="40833"/>
                </a:lnTo>
                <a:lnTo>
                  <a:pt x="20216" y="52939"/>
                </a:lnTo>
                <a:lnTo>
                  <a:pt x="22049" y="66726"/>
                </a:lnTo>
                <a:lnTo>
                  <a:pt x="23272" y="83536"/>
                </a:lnTo>
                <a:lnTo>
                  <a:pt x="24088" y="102364"/>
                </a:lnTo>
                <a:lnTo>
                  <a:pt x="24994" y="148365"/>
                </a:lnTo>
                <a:lnTo>
                  <a:pt x="25709" y="382778"/>
                </a:lnTo>
                <a:lnTo>
                  <a:pt x="24759" y="395203"/>
                </a:lnTo>
                <a:lnTo>
                  <a:pt x="23174" y="406344"/>
                </a:lnTo>
                <a:lnTo>
                  <a:pt x="18872" y="429200"/>
                </a:lnTo>
                <a:lnTo>
                  <a:pt x="8350" y="487900"/>
                </a:lnTo>
                <a:lnTo>
                  <a:pt x="0" y="5400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66"/>
          <p:cNvSpPr/>
          <p:nvPr/>
        </p:nvSpPr>
        <p:spPr>
          <a:xfrm>
            <a:off x="4374832" y="4200678"/>
            <a:ext cx="107232" cy="127892"/>
          </a:xfrm>
          <a:custGeom>
            <a:avLst/>
            <a:gdLst/>
            <a:ahLst/>
            <a:cxnLst/>
            <a:rect l="0" t="0" r="0" b="0"/>
            <a:pathLst>
              <a:path w="107232" h="127892">
                <a:moveTo>
                  <a:pt x="0" y="16992"/>
                </a:moveTo>
                <a:lnTo>
                  <a:pt x="13652" y="12441"/>
                </a:lnTo>
                <a:lnTo>
                  <a:pt x="18627" y="11100"/>
                </a:lnTo>
                <a:lnTo>
                  <a:pt x="22895" y="10207"/>
                </a:lnTo>
                <a:lnTo>
                  <a:pt x="26694" y="9611"/>
                </a:lnTo>
                <a:lnTo>
                  <a:pt x="30178" y="9214"/>
                </a:lnTo>
                <a:lnTo>
                  <a:pt x="33454" y="8949"/>
                </a:lnTo>
                <a:lnTo>
                  <a:pt x="36590" y="8772"/>
                </a:lnTo>
                <a:lnTo>
                  <a:pt x="42615" y="8576"/>
                </a:lnTo>
                <a:lnTo>
                  <a:pt x="45555" y="8524"/>
                </a:lnTo>
                <a:lnTo>
                  <a:pt x="47515" y="9441"/>
                </a:lnTo>
                <a:lnTo>
                  <a:pt x="48822" y="11006"/>
                </a:lnTo>
                <a:lnTo>
                  <a:pt x="49693" y="13001"/>
                </a:lnTo>
                <a:lnTo>
                  <a:pt x="51226" y="15284"/>
                </a:lnTo>
                <a:lnTo>
                  <a:pt x="53201" y="17758"/>
                </a:lnTo>
                <a:lnTo>
                  <a:pt x="55470" y="20360"/>
                </a:lnTo>
                <a:lnTo>
                  <a:pt x="57935" y="23047"/>
                </a:lnTo>
                <a:lnTo>
                  <a:pt x="63214" y="28573"/>
                </a:lnTo>
                <a:lnTo>
                  <a:pt x="65003" y="31380"/>
                </a:lnTo>
                <a:lnTo>
                  <a:pt x="66195" y="34204"/>
                </a:lnTo>
                <a:lnTo>
                  <a:pt x="66990" y="37039"/>
                </a:lnTo>
                <a:lnTo>
                  <a:pt x="66568" y="43691"/>
                </a:lnTo>
                <a:lnTo>
                  <a:pt x="65333" y="52889"/>
                </a:lnTo>
                <a:lnTo>
                  <a:pt x="63558" y="63783"/>
                </a:lnTo>
                <a:lnTo>
                  <a:pt x="62375" y="72951"/>
                </a:lnTo>
                <a:lnTo>
                  <a:pt x="61585" y="80968"/>
                </a:lnTo>
                <a:lnTo>
                  <a:pt x="61060" y="88217"/>
                </a:lnTo>
                <a:lnTo>
                  <a:pt x="59757" y="93051"/>
                </a:lnTo>
                <a:lnTo>
                  <a:pt x="57935" y="96272"/>
                </a:lnTo>
                <a:lnTo>
                  <a:pt x="55768" y="98420"/>
                </a:lnTo>
                <a:lnTo>
                  <a:pt x="53371" y="99852"/>
                </a:lnTo>
                <a:lnTo>
                  <a:pt x="50821" y="100807"/>
                </a:lnTo>
                <a:lnTo>
                  <a:pt x="48168" y="101444"/>
                </a:lnTo>
                <a:lnTo>
                  <a:pt x="45447" y="101868"/>
                </a:lnTo>
                <a:lnTo>
                  <a:pt x="42680" y="102151"/>
                </a:lnTo>
                <a:lnTo>
                  <a:pt x="39884" y="102339"/>
                </a:lnTo>
                <a:lnTo>
                  <a:pt x="37067" y="101513"/>
                </a:lnTo>
                <a:lnTo>
                  <a:pt x="34236" y="100009"/>
                </a:lnTo>
                <a:lnTo>
                  <a:pt x="31397" y="98054"/>
                </a:lnTo>
                <a:lnTo>
                  <a:pt x="28551" y="96751"/>
                </a:lnTo>
                <a:lnTo>
                  <a:pt x="25702" y="95882"/>
                </a:lnTo>
                <a:lnTo>
                  <a:pt x="22850" y="95302"/>
                </a:lnTo>
                <a:lnTo>
                  <a:pt x="20948" y="93964"/>
                </a:lnTo>
                <a:lnTo>
                  <a:pt x="19681" y="92119"/>
                </a:lnTo>
                <a:lnTo>
                  <a:pt x="18835" y="89937"/>
                </a:lnTo>
                <a:lnTo>
                  <a:pt x="18272" y="87529"/>
                </a:lnTo>
                <a:lnTo>
                  <a:pt x="17896" y="84972"/>
                </a:lnTo>
                <a:lnTo>
                  <a:pt x="17646" y="82314"/>
                </a:lnTo>
                <a:lnTo>
                  <a:pt x="17479" y="76733"/>
                </a:lnTo>
                <a:lnTo>
                  <a:pt x="17294" y="60371"/>
                </a:lnTo>
                <a:lnTo>
                  <a:pt x="18197" y="52579"/>
                </a:lnTo>
                <a:lnTo>
                  <a:pt x="19751" y="45479"/>
                </a:lnTo>
                <a:lnTo>
                  <a:pt x="21740" y="38841"/>
                </a:lnTo>
                <a:lnTo>
                  <a:pt x="23066" y="33463"/>
                </a:lnTo>
                <a:lnTo>
                  <a:pt x="23949" y="28925"/>
                </a:lnTo>
                <a:lnTo>
                  <a:pt x="24539" y="24947"/>
                </a:lnTo>
                <a:lnTo>
                  <a:pt x="25885" y="21343"/>
                </a:lnTo>
                <a:lnTo>
                  <a:pt x="27734" y="17988"/>
                </a:lnTo>
                <a:lnTo>
                  <a:pt x="29919" y="14798"/>
                </a:lnTo>
                <a:lnTo>
                  <a:pt x="33281" y="11719"/>
                </a:lnTo>
                <a:lnTo>
                  <a:pt x="37427" y="8714"/>
                </a:lnTo>
                <a:lnTo>
                  <a:pt x="42096" y="5758"/>
                </a:lnTo>
                <a:lnTo>
                  <a:pt x="46162" y="3788"/>
                </a:lnTo>
                <a:lnTo>
                  <a:pt x="49825" y="2474"/>
                </a:lnTo>
                <a:lnTo>
                  <a:pt x="53219" y="1598"/>
                </a:lnTo>
                <a:lnTo>
                  <a:pt x="56434" y="1014"/>
                </a:lnTo>
                <a:lnTo>
                  <a:pt x="59530" y="625"/>
                </a:lnTo>
                <a:lnTo>
                  <a:pt x="62547" y="365"/>
                </a:lnTo>
                <a:lnTo>
                  <a:pt x="65510" y="193"/>
                </a:lnTo>
                <a:lnTo>
                  <a:pt x="71343" y="0"/>
                </a:lnTo>
                <a:lnTo>
                  <a:pt x="74232" y="901"/>
                </a:lnTo>
                <a:lnTo>
                  <a:pt x="77110" y="2455"/>
                </a:lnTo>
                <a:lnTo>
                  <a:pt x="79982" y="4443"/>
                </a:lnTo>
                <a:lnTo>
                  <a:pt x="82849" y="6720"/>
                </a:lnTo>
                <a:lnTo>
                  <a:pt x="85712" y="9192"/>
                </a:lnTo>
                <a:lnTo>
                  <a:pt x="88574" y="11792"/>
                </a:lnTo>
                <a:lnTo>
                  <a:pt x="94294" y="17221"/>
                </a:lnTo>
                <a:lnTo>
                  <a:pt x="97153" y="20002"/>
                </a:lnTo>
                <a:lnTo>
                  <a:pt x="99058" y="22809"/>
                </a:lnTo>
                <a:lnTo>
                  <a:pt x="100329" y="25632"/>
                </a:lnTo>
                <a:lnTo>
                  <a:pt x="101176" y="28467"/>
                </a:lnTo>
                <a:lnTo>
                  <a:pt x="101740" y="31309"/>
                </a:lnTo>
                <a:lnTo>
                  <a:pt x="102117" y="34157"/>
                </a:lnTo>
                <a:lnTo>
                  <a:pt x="102368" y="37007"/>
                </a:lnTo>
                <a:lnTo>
                  <a:pt x="102647" y="52875"/>
                </a:lnTo>
                <a:lnTo>
                  <a:pt x="102721" y="63774"/>
                </a:lnTo>
                <a:lnTo>
                  <a:pt x="101818" y="71992"/>
                </a:lnTo>
                <a:lnTo>
                  <a:pt x="100264" y="78424"/>
                </a:lnTo>
                <a:lnTo>
                  <a:pt x="98275" y="83664"/>
                </a:lnTo>
                <a:lnTo>
                  <a:pt x="95997" y="89062"/>
                </a:lnTo>
                <a:lnTo>
                  <a:pt x="93525" y="94566"/>
                </a:lnTo>
                <a:lnTo>
                  <a:pt x="90925" y="100141"/>
                </a:lnTo>
                <a:lnTo>
                  <a:pt x="88240" y="104809"/>
                </a:lnTo>
                <a:lnTo>
                  <a:pt x="85496" y="108874"/>
                </a:lnTo>
                <a:lnTo>
                  <a:pt x="82715" y="112537"/>
                </a:lnTo>
                <a:lnTo>
                  <a:pt x="79908" y="115931"/>
                </a:lnTo>
                <a:lnTo>
                  <a:pt x="77085" y="119146"/>
                </a:lnTo>
                <a:lnTo>
                  <a:pt x="74250" y="122242"/>
                </a:lnTo>
                <a:lnTo>
                  <a:pt x="71407" y="124306"/>
                </a:lnTo>
                <a:lnTo>
                  <a:pt x="68560" y="125682"/>
                </a:lnTo>
                <a:lnTo>
                  <a:pt x="65709" y="126599"/>
                </a:lnTo>
                <a:lnTo>
                  <a:pt x="61904" y="127211"/>
                </a:lnTo>
                <a:lnTo>
                  <a:pt x="57461" y="127619"/>
                </a:lnTo>
                <a:lnTo>
                  <a:pt x="52595" y="127891"/>
                </a:lnTo>
                <a:lnTo>
                  <a:pt x="47446" y="127119"/>
                </a:lnTo>
                <a:lnTo>
                  <a:pt x="42108" y="125653"/>
                </a:lnTo>
                <a:lnTo>
                  <a:pt x="36644" y="123722"/>
                </a:lnTo>
                <a:lnTo>
                  <a:pt x="33002" y="121483"/>
                </a:lnTo>
                <a:lnTo>
                  <a:pt x="30574" y="119038"/>
                </a:lnTo>
                <a:lnTo>
                  <a:pt x="28955" y="116454"/>
                </a:lnTo>
                <a:lnTo>
                  <a:pt x="26924" y="112828"/>
                </a:lnTo>
                <a:lnTo>
                  <a:pt x="22126" y="103718"/>
                </a:lnTo>
                <a:lnTo>
                  <a:pt x="21418" y="99575"/>
                </a:lnTo>
                <a:lnTo>
                  <a:pt x="21899" y="95859"/>
                </a:lnTo>
                <a:lnTo>
                  <a:pt x="23172" y="92430"/>
                </a:lnTo>
                <a:lnTo>
                  <a:pt x="24973" y="88239"/>
                </a:lnTo>
                <a:lnTo>
                  <a:pt x="29514" y="78502"/>
                </a:lnTo>
                <a:lnTo>
                  <a:pt x="33011" y="74191"/>
                </a:lnTo>
                <a:lnTo>
                  <a:pt x="37247" y="70365"/>
                </a:lnTo>
                <a:lnTo>
                  <a:pt x="41977" y="66861"/>
                </a:lnTo>
                <a:lnTo>
                  <a:pt x="47035" y="63573"/>
                </a:lnTo>
                <a:lnTo>
                  <a:pt x="52311" y="60428"/>
                </a:lnTo>
                <a:lnTo>
                  <a:pt x="57734" y="57379"/>
                </a:lnTo>
                <a:lnTo>
                  <a:pt x="62302" y="55347"/>
                </a:lnTo>
                <a:lnTo>
                  <a:pt x="66300" y="53992"/>
                </a:lnTo>
                <a:lnTo>
                  <a:pt x="69918" y="53088"/>
                </a:lnTo>
                <a:lnTo>
                  <a:pt x="73282" y="52486"/>
                </a:lnTo>
                <a:lnTo>
                  <a:pt x="76477" y="52085"/>
                </a:lnTo>
                <a:lnTo>
                  <a:pt x="79559" y="51817"/>
                </a:lnTo>
                <a:lnTo>
                  <a:pt x="83519" y="52591"/>
                </a:lnTo>
                <a:lnTo>
                  <a:pt x="88065" y="54059"/>
                </a:lnTo>
                <a:lnTo>
                  <a:pt x="99946" y="58710"/>
                </a:lnTo>
                <a:lnTo>
                  <a:pt x="101873" y="60044"/>
                </a:lnTo>
                <a:lnTo>
                  <a:pt x="104110" y="61885"/>
                </a:lnTo>
                <a:lnTo>
                  <a:pt x="106554" y="64066"/>
                </a:lnTo>
                <a:lnTo>
                  <a:pt x="107231" y="66472"/>
                </a:lnTo>
                <a:lnTo>
                  <a:pt x="106730" y="69029"/>
                </a:lnTo>
                <a:lnTo>
                  <a:pt x="103632" y="75425"/>
                </a:lnTo>
                <a:lnTo>
                  <a:pt x="101473" y="75950"/>
                </a:lnTo>
                <a:lnTo>
                  <a:pt x="98129" y="76299"/>
                </a:lnTo>
                <a:lnTo>
                  <a:pt x="88175" y="76861"/>
                </a:lnTo>
                <a:lnTo>
                  <a:pt x="86406" y="75955"/>
                </a:lnTo>
                <a:lnTo>
                  <a:pt x="84274" y="74398"/>
                </a:lnTo>
                <a:lnTo>
                  <a:pt x="81900" y="72408"/>
                </a:lnTo>
                <a:lnTo>
                  <a:pt x="79365" y="71081"/>
                </a:lnTo>
                <a:lnTo>
                  <a:pt x="76723" y="70196"/>
                </a:lnTo>
                <a:lnTo>
                  <a:pt x="74008" y="69606"/>
                </a:lnTo>
                <a:lnTo>
                  <a:pt x="72199" y="68261"/>
                </a:lnTo>
                <a:lnTo>
                  <a:pt x="70993" y="66411"/>
                </a:lnTo>
                <a:lnTo>
                  <a:pt x="70188" y="64226"/>
                </a:lnTo>
                <a:lnTo>
                  <a:pt x="68700" y="60863"/>
                </a:lnTo>
                <a:lnTo>
                  <a:pt x="64505" y="52048"/>
                </a:lnTo>
                <a:lnTo>
                  <a:pt x="63007" y="47982"/>
                </a:lnTo>
                <a:lnTo>
                  <a:pt x="62007" y="44319"/>
                </a:lnTo>
                <a:lnTo>
                  <a:pt x="61341" y="40925"/>
                </a:lnTo>
                <a:lnTo>
                  <a:pt x="60896" y="37710"/>
                </a:lnTo>
                <a:lnTo>
                  <a:pt x="60600" y="34614"/>
                </a:lnTo>
                <a:lnTo>
                  <a:pt x="60403" y="31597"/>
                </a:lnTo>
                <a:lnTo>
                  <a:pt x="59319" y="30539"/>
                </a:lnTo>
                <a:lnTo>
                  <a:pt x="57643" y="30786"/>
                </a:lnTo>
                <a:lnTo>
                  <a:pt x="55574" y="31903"/>
                </a:lnTo>
                <a:lnTo>
                  <a:pt x="53242" y="33600"/>
                </a:lnTo>
                <a:lnTo>
                  <a:pt x="50734" y="35684"/>
                </a:lnTo>
                <a:lnTo>
                  <a:pt x="48110" y="38026"/>
                </a:lnTo>
                <a:lnTo>
                  <a:pt x="46361" y="40539"/>
                </a:lnTo>
                <a:lnTo>
                  <a:pt x="45195" y="43167"/>
                </a:lnTo>
                <a:lnTo>
                  <a:pt x="44418" y="45872"/>
                </a:lnTo>
                <a:lnTo>
                  <a:pt x="43899" y="48628"/>
                </a:lnTo>
                <a:lnTo>
                  <a:pt x="43554" y="51418"/>
                </a:lnTo>
                <a:lnTo>
                  <a:pt x="43323" y="54230"/>
                </a:lnTo>
                <a:lnTo>
                  <a:pt x="43170" y="57057"/>
                </a:lnTo>
                <a:lnTo>
                  <a:pt x="42999" y="62739"/>
                </a:lnTo>
                <a:lnTo>
                  <a:pt x="42903" y="71292"/>
                </a:lnTo>
                <a:lnTo>
                  <a:pt x="43842" y="74147"/>
                </a:lnTo>
                <a:lnTo>
                  <a:pt x="45421" y="77003"/>
                </a:lnTo>
                <a:lnTo>
                  <a:pt x="50247" y="83879"/>
                </a:lnTo>
                <a:lnTo>
                  <a:pt x="51596" y="84443"/>
                </a:lnTo>
                <a:lnTo>
                  <a:pt x="53447" y="84820"/>
                </a:lnTo>
                <a:lnTo>
                  <a:pt x="55634" y="85070"/>
                </a:lnTo>
                <a:lnTo>
                  <a:pt x="57092" y="84285"/>
                </a:lnTo>
                <a:lnTo>
                  <a:pt x="58064" y="82809"/>
                </a:lnTo>
                <a:lnTo>
                  <a:pt x="59624" y="78146"/>
                </a:lnTo>
                <a:lnTo>
                  <a:pt x="59837" y="74969"/>
                </a:lnTo>
                <a:lnTo>
                  <a:pt x="59894" y="72788"/>
                </a:lnTo>
                <a:lnTo>
                  <a:pt x="59974" y="60617"/>
                </a:lnTo>
                <a:lnTo>
                  <a:pt x="58080" y="56553"/>
                </a:lnTo>
                <a:lnTo>
                  <a:pt x="54912" y="52891"/>
                </a:lnTo>
                <a:lnTo>
                  <a:pt x="50896" y="49497"/>
                </a:lnTo>
                <a:lnTo>
                  <a:pt x="45360" y="45329"/>
                </a:lnTo>
                <a:lnTo>
                  <a:pt x="17145" y="2556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67"/>
          <p:cNvSpPr/>
          <p:nvPr/>
        </p:nvSpPr>
        <p:spPr>
          <a:xfrm>
            <a:off x="5214937" y="3626330"/>
            <a:ext cx="110485" cy="98495"/>
          </a:xfrm>
          <a:custGeom>
            <a:avLst/>
            <a:gdLst/>
            <a:ahLst/>
            <a:cxnLst/>
            <a:rect l="0" t="0" r="0" b="0"/>
            <a:pathLst>
              <a:path w="110485" h="98495">
                <a:moveTo>
                  <a:pt x="94297" y="34127"/>
                </a:moveTo>
                <a:lnTo>
                  <a:pt x="98849" y="47780"/>
                </a:lnTo>
                <a:lnTo>
                  <a:pt x="100189" y="52754"/>
                </a:lnTo>
                <a:lnTo>
                  <a:pt x="101083" y="57022"/>
                </a:lnTo>
                <a:lnTo>
                  <a:pt x="101679" y="60821"/>
                </a:lnTo>
                <a:lnTo>
                  <a:pt x="101123" y="64305"/>
                </a:lnTo>
                <a:lnTo>
                  <a:pt x="99801" y="67581"/>
                </a:lnTo>
                <a:lnTo>
                  <a:pt x="97967" y="70717"/>
                </a:lnTo>
                <a:lnTo>
                  <a:pt x="95791" y="74713"/>
                </a:lnTo>
                <a:lnTo>
                  <a:pt x="87239" y="91201"/>
                </a:lnTo>
                <a:lnTo>
                  <a:pt x="85782" y="93131"/>
                </a:lnTo>
                <a:lnTo>
                  <a:pt x="83858" y="95371"/>
                </a:lnTo>
                <a:lnTo>
                  <a:pt x="81623" y="97816"/>
                </a:lnTo>
                <a:lnTo>
                  <a:pt x="79180" y="98494"/>
                </a:lnTo>
                <a:lnTo>
                  <a:pt x="76600" y="97993"/>
                </a:lnTo>
                <a:lnTo>
                  <a:pt x="73926" y="96707"/>
                </a:lnTo>
                <a:lnTo>
                  <a:pt x="71191" y="94897"/>
                </a:lnTo>
                <a:lnTo>
                  <a:pt x="68416" y="92738"/>
                </a:lnTo>
                <a:lnTo>
                  <a:pt x="65613" y="90346"/>
                </a:lnTo>
                <a:lnTo>
                  <a:pt x="62792" y="88751"/>
                </a:lnTo>
                <a:lnTo>
                  <a:pt x="59959" y="87688"/>
                </a:lnTo>
                <a:lnTo>
                  <a:pt x="57118" y="86980"/>
                </a:lnTo>
                <a:lnTo>
                  <a:pt x="55224" y="85555"/>
                </a:lnTo>
                <a:lnTo>
                  <a:pt x="53961" y="83652"/>
                </a:lnTo>
                <a:lnTo>
                  <a:pt x="53119" y="81431"/>
                </a:lnTo>
                <a:lnTo>
                  <a:pt x="51605" y="78998"/>
                </a:lnTo>
                <a:lnTo>
                  <a:pt x="49643" y="76424"/>
                </a:lnTo>
                <a:lnTo>
                  <a:pt x="47383" y="73755"/>
                </a:lnTo>
                <a:lnTo>
                  <a:pt x="46829" y="70071"/>
                </a:lnTo>
                <a:lnTo>
                  <a:pt x="47412" y="65709"/>
                </a:lnTo>
                <a:lnTo>
                  <a:pt x="48753" y="60897"/>
                </a:lnTo>
                <a:lnTo>
                  <a:pt x="49647" y="56736"/>
                </a:lnTo>
                <a:lnTo>
                  <a:pt x="50243" y="53010"/>
                </a:lnTo>
                <a:lnTo>
                  <a:pt x="50640" y="49573"/>
                </a:lnTo>
                <a:lnTo>
                  <a:pt x="51858" y="46329"/>
                </a:lnTo>
                <a:lnTo>
                  <a:pt x="53622" y="43215"/>
                </a:lnTo>
                <a:lnTo>
                  <a:pt x="55750" y="40185"/>
                </a:lnTo>
                <a:lnTo>
                  <a:pt x="58122" y="37213"/>
                </a:lnTo>
                <a:lnTo>
                  <a:pt x="60656" y="34279"/>
                </a:lnTo>
                <a:lnTo>
                  <a:pt x="63297" y="31371"/>
                </a:lnTo>
                <a:lnTo>
                  <a:pt x="66010" y="29432"/>
                </a:lnTo>
                <a:lnTo>
                  <a:pt x="68772" y="28140"/>
                </a:lnTo>
                <a:lnTo>
                  <a:pt x="71565" y="27278"/>
                </a:lnTo>
                <a:lnTo>
                  <a:pt x="75333" y="27656"/>
                </a:lnTo>
                <a:lnTo>
                  <a:pt x="79749" y="28861"/>
                </a:lnTo>
                <a:lnTo>
                  <a:pt x="84599" y="30616"/>
                </a:lnTo>
                <a:lnTo>
                  <a:pt x="89736" y="32739"/>
                </a:lnTo>
                <a:lnTo>
                  <a:pt x="95067" y="35107"/>
                </a:lnTo>
                <a:lnTo>
                  <a:pt x="108208" y="41200"/>
                </a:lnTo>
                <a:lnTo>
                  <a:pt x="109286" y="42652"/>
                </a:lnTo>
                <a:lnTo>
                  <a:pt x="110005" y="44573"/>
                </a:lnTo>
                <a:lnTo>
                  <a:pt x="110484" y="46806"/>
                </a:lnTo>
                <a:lnTo>
                  <a:pt x="109851" y="49247"/>
                </a:lnTo>
                <a:lnTo>
                  <a:pt x="108477" y="51827"/>
                </a:lnTo>
                <a:lnTo>
                  <a:pt x="106608" y="54499"/>
                </a:lnTo>
                <a:lnTo>
                  <a:pt x="104409" y="57234"/>
                </a:lnTo>
                <a:lnTo>
                  <a:pt x="101991" y="60009"/>
                </a:lnTo>
                <a:lnTo>
                  <a:pt x="95817" y="66756"/>
                </a:lnTo>
                <a:lnTo>
                  <a:pt x="90197" y="72476"/>
                </a:lnTo>
                <a:lnTo>
                  <a:pt x="86801" y="73980"/>
                </a:lnTo>
                <a:lnTo>
                  <a:pt x="82633" y="74983"/>
                </a:lnTo>
                <a:lnTo>
                  <a:pt x="77948" y="75652"/>
                </a:lnTo>
                <a:lnTo>
                  <a:pt x="73873" y="76098"/>
                </a:lnTo>
                <a:lnTo>
                  <a:pt x="70204" y="76395"/>
                </a:lnTo>
                <a:lnTo>
                  <a:pt x="66805" y="76593"/>
                </a:lnTo>
                <a:lnTo>
                  <a:pt x="60489" y="76814"/>
                </a:lnTo>
                <a:lnTo>
                  <a:pt x="48672" y="76955"/>
                </a:lnTo>
                <a:lnTo>
                  <a:pt x="45783" y="76014"/>
                </a:lnTo>
                <a:lnTo>
                  <a:pt x="42905" y="74434"/>
                </a:lnTo>
                <a:lnTo>
                  <a:pt x="40034" y="72428"/>
                </a:lnTo>
                <a:lnTo>
                  <a:pt x="37166" y="70139"/>
                </a:lnTo>
                <a:lnTo>
                  <a:pt x="34303" y="67660"/>
                </a:lnTo>
                <a:lnTo>
                  <a:pt x="27413" y="61388"/>
                </a:lnTo>
                <a:lnTo>
                  <a:pt x="27801" y="58016"/>
                </a:lnTo>
                <a:lnTo>
                  <a:pt x="29011" y="52911"/>
                </a:lnTo>
                <a:lnTo>
                  <a:pt x="30771" y="46650"/>
                </a:lnTo>
                <a:lnTo>
                  <a:pt x="32897" y="40570"/>
                </a:lnTo>
                <a:lnTo>
                  <a:pt x="35266" y="34613"/>
                </a:lnTo>
                <a:lnTo>
                  <a:pt x="37798" y="28736"/>
                </a:lnTo>
                <a:lnTo>
                  <a:pt x="40439" y="23865"/>
                </a:lnTo>
                <a:lnTo>
                  <a:pt x="43152" y="19666"/>
                </a:lnTo>
                <a:lnTo>
                  <a:pt x="45913" y="15914"/>
                </a:lnTo>
                <a:lnTo>
                  <a:pt x="48706" y="12460"/>
                </a:lnTo>
                <a:lnTo>
                  <a:pt x="51521" y="9205"/>
                </a:lnTo>
                <a:lnTo>
                  <a:pt x="54349" y="6082"/>
                </a:lnTo>
                <a:lnTo>
                  <a:pt x="58141" y="4001"/>
                </a:lnTo>
                <a:lnTo>
                  <a:pt x="62573" y="2613"/>
                </a:lnTo>
                <a:lnTo>
                  <a:pt x="67433" y="1688"/>
                </a:lnTo>
                <a:lnTo>
                  <a:pt x="71625" y="1071"/>
                </a:lnTo>
                <a:lnTo>
                  <a:pt x="75373" y="660"/>
                </a:lnTo>
                <a:lnTo>
                  <a:pt x="78823" y="385"/>
                </a:lnTo>
                <a:lnTo>
                  <a:pt x="82076" y="202"/>
                </a:lnTo>
                <a:lnTo>
                  <a:pt x="88231" y="0"/>
                </a:lnTo>
                <a:lnTo>
                  <a:pt x="91206" y="898"/>
                </a:lnTo>
                <a:lnTo>
                  <a:pt x="94142" y="2449"/>
                </a:lnTo>
                <a:lnTo>
                  <a:pt x="97051" y="4436"/>
                </a:lnTo>
                <a:lnTo>
                  <a:pt x="98991" y="6713"/>
                </a:lnTo>
                <a:lnTo>
                  <a:pt x="100284" y="9184"/>
                </a:lnTo>
                <a:lnTo>
                  <a:pt x="101146" y="11783"/>
                </a:lnTo>
                <a:lnTo>
                  <a:pt x="102673" y="13516"/>
                </a:lnTo>
                <a:lnTo>
                  <a:pt x="104644" y="14672"/>
                </a:lnTo>
                <a:lnTo>
                  <a:pt x="106910" y="15442"/>
                </a:lnTo>
                <a:lnTo>
                  <a:pt x="107469" y="16908"/>
                </a:lnTo>
                <a:lnTo>
                  <a:pt x="106888" y="18837"/>
                </a:lnTo>
                <a:lnTo>
                  <a:pt x="105549" y="21077"/>
                </a:lnTo>
                <a:lnTo>
                  <a:pt x="103703" y="25426"/>
                </a:lnTo>
                <a:lnTo>
                  <a:pt x="101521" y="31185"/>
                </a:lnTo>
                <a:lnTo>
                  <a:pt x="99113" y="37880"/>
                </a:lnTo>
                <a:lnTo>
                  <a:pt x="96555" y="44249"/>
                </a:lnTo>
                <a:lnTo>
                  <a:pt x="93898" y="50400"/>
                </a:lnTo>
                <a:lnTo>
                  <a:pt x="91174" y="56406"/>
                </a:lnTo>
                <a:lnTo>
                  <a:pt x="86500" y="61362"/>
                </a:lnTo>
                <a:lnTo>
                  <a:pt x="80527" y="65619"/>
                </a:lnTo>
                <a:lnTo>
                  <a:pt x="73687" y="69409"/>
                </a:lnTo>
                <a:lnTo>
                  <a:pt x="68175" y="71936"/>
                </a:lnTo>
                <a:lnTo>
                  <a:pt x="63547" y="73620"/>
                </a:lnTo>
                <a:lnTo>
                  <a:pt x="59510" y="74744"/>
                </a:lnTo>
                <a:lnTo>
                  <a:pt x="55866" y="75492"/>
                </a:lnTo>
                <a:lnTo>
                  <a:pt x="52484" y="75991"/>
                </a:lnTo>
                <a:lnTo>
                  <a:pt x="49277" y="76324"/>
                </a:lnTo>
                <a:lnTo>
                  <a:pt x="44281" y="76546"/>
                </a:lnTo>
                <a:lnTo>
                  <a:pt x="25503" y="76858"/>
                </a:lnTo>
                <a:lnTo>
                  <a:pt x="16732" y="76931"/>
                </a:lnTo>
                <a:lnTo>
                  <a:pt x="14012" y="75998"/>
                </a:lnTo>
                <a:lnTo>
                  <a:pt x="12199" y="74424"/>
                </a:lnTo>
                <a:lnTo>
                  <a:pt x="10990" y="72422"/>
                </a:lnTo>
                <a:lnTo>
                  <a:pt x="9232" y="70134"/>
                </a:lnTo>
                <a:lnTo>
                  <a:pt x="7107" y="67657"/>
                </a:lnTo>
                <a:lnTo>
                  <a:pt x="4738" y="65053"/>
                </a:lnTo>
                <a:lnTo>
                  <a:pt x="3159" y="62364"/>
                </a:lnTo>
                <a:lnTo>
                  <a:pt x="2106" y="59619"/>
                </a:lnTo>
                <a:lnTo>
                  <a:pt x="1404" y="56837"/>
                </a:lnTo>
                <a:lnTo>
                  <a:pt x="936" y="54029"/>
                </a:lnTo>
                <a:lnTo>
                  <a:pt x="624" y="51205"/>
                </a:lnTo>
                <a:lnTo>
                  <a:pt x="0" y="426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68"/>
          <p:cNvSpPr/>
          <p:nvPr/>
        </p:nvSpPr>
        <p:spPr>
          <a:xfrm>
            <a:off x="6115250" y="3026562"/>
            <a:ext cx="101195" cy="74990"/>
          </a:xfrm>
          <a:custGeom>
            <a:avLst/>
            <a:gdLst/>
            <a:ahLst/>
            <a:cxnLst/>
            <a:rect l="0" t="0" r="0" b="0"/>
            <a:pathLst>
              <a:path w="101195" h="74990">
                <a:moveTo>
                  <a:pt x="42662" y="33820"/>
                </a:moveTo>
                <a:lnTo>
                  <a:pt x="64805" y="41201"/>
                </a:lnTo>
                <a:lnTo>
                  <a:pt x="65996" y="42551"/>
                </a:lnTo>
                <a:lnTo>
                  <a:pt x="66791" y="44403"/>
                </a:lnTo>
                <a:lnTo>
                  <a:pt x="67321" y="46590"/>
                </a:lnTo>
                <a:lnTo>
                  <a:pt x="67674" y="49001"/>
                </a:lnTo>
                <a:lnTo>
                  <a:pt x="67909" y="51561"/>
                </a:lnTo>
                <a:lnTo>
                  <a:pt x="68065" y="54220"/>
                </a:lnTo>
                <a:lnTo>
                  <a:pt x="67218" y="55992"/>
                </a:lnTo>
                <a:lnTo>
                  <a:pt x="65700" y="57174"/>
                </a:lnTo>
                <a:lnTo>
                  <a:pt x="63736" y="57962"/>
                </a:lnTo>
                <a:lnTo>
                  <a:pt x="61474" y="58487"/>
                </a:lnTo>
                <a:lnTo>
                  <a:pt x="59013" y="58838"/>
                </a:lnTo>
                <a:lnTo>
                  <a:pt x="56420" y="59071"/>
                </a:lnTo>
                <a:lnTo>
                  <a:pt x="53739" y="60179"/>
                </a:lnTo>
                <a:lnTo>
                  <a:pt x="50999" y="61870"/>
                </a:lnTo>
                <a:lnTo>
                  <a:pt x="48220" y="63950"/>
                </a:lnTo>
                <a:lnTo>
                  <a:pt x="44462" y="65337"/>
                </a:lnTo>
                <a:lnTo>
                  <a:pt x="40052" y="66261"/>
                </a:lnTo>
                <a:lnTo>
                  <a:pt x="35207" y="66878"/>
                </a:lnTo>
                <a:lnTo>
                  <a:pt x="31025" y="67288"/>
                </a:lnTo>
                <a:lnTo>
                  <a:pt x="27284" y="67562"/>
                </a:lnTo>
                <a:lnTo>
                  <a:pt x="23838" y="67745"/>
                </a:lnTo>
                <a:lnTo>
                  <a:pt x="20587" y="66914"/>
                </a:lnTo>
                <a:lnTo>
                  <a:pt x="17468" y="65408"/>
                </a:lnTo>
                <a:lnTo>
                  <a:pt x="10169" y="60697"/>
                </a:lnTo>
                <a:lnTo>
                  <a:pt x="9570" y="59358"/>
                </a:lnTo>
                <a:lnTo>
                  <a:pt x="9170" y="57513"/>
                </a:lnTo>
                <a:lnTo>
                  <a:pt x="8905" y="55330"/>
                </a:lnTo>
                <a:lnTo>
                  <a:pt x="8727" y="52923"/>
                </a:lnTo>
                <a:lnTo>
                  <a:pt x="8609" y="50365"/>
                </a:lnTo>
                <a:lnTo>
                  <a:pt x="8530" y="47708"/>
                </a:lnTo>
                <a:lnTo>
                  <a:pt x="10382" y="44984"/>
                </a:lnTo>
                <a:lnTo>
                  <a:pt x="13522" y="42215"/>
                </a:lnTo>
                <a:lnTo>
                  <a:pt x="17521" y="39417"/>
                </a:lnTo>
                <a:lnTo>
                  <a:pt x="21139" y="37551"/>
                </a:lnTo>
                <a:lnTo>
                  <a:pt x="24503" y="36308"/>
                </a:lnTo>
                <a:lnTo>
                  <a:pt x="27699" y="35478"/>
                </a:lnTo>
                <a:lnTo>
                  <a:pt x="30782" y="34926"/>
                </a:lnTo>
                <a:lnTo>
                  <a:pt x="33789" y="34557"/>
                </a:lnTo>
                <a:lnTo>
                  <a:pt x="36747" y="34311"/>
                </a:lnTo>
                <a:lnTo>
                  <a:pt x="39671" y="34148"/>
                </a:lnTo>
                <a:lnTo>
                  <a:pt x="45460" y="33966"/>
                </a:lnTo>
                <a:lnTo>
                  <a:pt x="59799" y="33839"/>
                </a:lnTo>
                <a:lnTo>
                  <a:pt x="62660" y="33833"/>
                </a:lnTo>
                <a:lnTo>
                  <a:pt x="65518" y="34781"/>
                </a:lnTo>
                <a:lnTo>
                  <a:pt x="68377" y="36366"/>
                </a:lnTo>
                <a:lnTo>
                  <a:pt x="71235" y="38375"/>
                </a:lnTo>
                <a:lnTo>
                  <a:pt x="74094" y="39714"/>
                </a:lnTo>
                <a:lnTo>
                  <a:pt x="76951" y="40607"/>
                </a:lnTo>
                <a:lnTo>
                  <a:pt x="79809" y="41202"/>
                </a:lnTo>
                <a:lnTo>
                  <a:pt x="81714" y="42551"/>
                </a:lnTo>
                <a:lnTo>
                  <a:pt x="82984" y="44404"/>
                </a:lnTo>
                <a:lnTo>
                  <a:pt x="85023" y="49669"/>
                </a:lnTo>
                <a:lnTo>
                  <a:pt x="84237" y="50101"/>
                </a:lnTo>
                <a:lnTo>
                  <a:pt x="82762" y="50389"/>
                </a:lnTo>
                <a:lnTo>
                  <a:pt x="80825" y="50581"/>
                </a:lnTo>
                <a:lnTo>
                  <a:pt x="78582" y="51661"/>
                </a:lnTo>
                <a:lnTo>
                  <a:pt x="76133" y="53334"/>
                </a:lnTo>
                <a:lnTo>
                  <a:pt x="73549" y="55402"/>
                </a:lnTo>
                <a:lnTo>
                  <a:pt x="69921" y="56781"/>
                </a:lnTo>
                <a:lnTo>
                  <a:pt x="65597" y="57700"/>
                </a:lnTo>
                <a:lnTo>
                  <a:pt x="60809" y="58312"/>
                </a:lnTo>
                <a:lnTo>
                  <a:pt x="54760" y="57768"/>
                </a:lnTo>
                <a:lnTo>
                  <a:pt x="47870" y="56453"/>
                </a:lnTo>
                <a:lnTo>
                  <a:pt x="40419" y="54624"/>
                </a:lnTo>
                <a:lnTo>
                  <a:pt x="33547" y="52452"/>
                </a:lnTo>
                <a:lnTo>
                  <a:pt x="27060" y="50051"/>
                </a:lnTo>
                <a:lnTo>
                  <a:pt x="20831" y="47499"/>
                </a:lnTo>
                <a:lnTo>
                  <a:pt x="15725" y="45796"/>
                </a:lnTo>
                <a:lnTo>
                  <a:pt x="11370" y="44662"/>
                </a:lnTo>
                <a:lnTo>
                  <a:pt x="2085" y="42841"/>
                </a:lnTo>
                <a:lnTo>
                  <a:pt x="1323" y="41739"/>
                </a:lnTo>
                <a:lnTo>
                  <a:pt x="816" y="40052"/>
                </a:lnTo>
                <a:lnTo>
                  <a:pt x="477" y="37974"/>
                </a:lnTo>
                <a:lnTo>
                  <a:pt x="251" y="35637"/>
                </a:lnTo>
                <a:lnTo>
                  <a:pt x="100" y="33127"/>
                </a:lnTo>
                <a:lnTo>
                  <a:pt x="0" y="30500"/>
                </a:lnTo>
                <a:lnTo>
                  <a:pt x="886" y="27797"/>
                </a:lnTo>
                <a:lnTo>
                  <a:pt x="2429" y="25042"/>
                </a:lnTo>
                <a:lnTo>
                  <a:pt x="4410" y="22253"/>
                </a:lnTo>
                <a:lnTo>
                  <a:pt x="6683" y="20394"/>
                </a:lnTo>
                <a:lnTo>
                  <a:pt x="9151" y="19154"/>
                </a:lnTo>
                <a:lnTo>
                  <a:pt x="11749" y="18328"/>
                </a:lnTo>
                <a:lnTo>
                  <a:pt x="15386" y="16824"/>
                </a:lnTo>
                <a:lnTo>
                  <a:pt x="19715" y="14870"/>
                </a:lnTo>
                <a:lnTo>
                  <a:pt x="24507" y="12614"/>
                </a:lnTo>
                <a:lnTo>
                  <a:pt x="31511" y="10158"/>
                </a:lnTo>
                <a:lnTo>
                  <a:pt x="39990" y="7568"/>
                </a:lnTo>
                <a:lnTo>
                  <a:pt x="49453" y="4888"/>
                </a:lnTo>
                <a:lnTo>
                  <a:pt x="56715" y="3102"/>
                </a:lnTo>
                <a:lnTo>
                  <a:pt x="62508" y="1912"/>
                </a:lnTo>
                <a:lnTo>
                  <a:pt x="67323" y="1118"/>
                </a:lnTo>
                <a:lnTo>
                  <a:pt x="72438" y="589"/>
                </a:lnTo>
                <a:lnTo>
                  <a:pt x="77752" y="236"/>
                </a:lnTo>
                <a:lnTo>
                  <a:pt x="83201" y="0"/>
                </a:lnTo>
                <a:lnTo>
                  <a:pt x="86833" y="796"/>
                </a:lnTo>
                <a:lnTo>
                  <a:pt x="89254" y="2279"/>
                </a:lnTo>
                <a:lnTo>
                  <a:pt x="90868" y="4220"/>
                </a:lnTo>
                <a:lnTo>
                  <a:pt x="92897" y="5514"/>
                </a:lnTo>
                <a:lnTo>
                  <a:pt x="95202" y="6377"/>
                </a:lnTo>
                <a:lnTo>
                  <a:pt x="97691" y="6952"/>
                </a:lnTo>
                <a:lnTo>
                  <a:pt x="99351" y="9241"/>
                </a:lnTo>
                <a:lnTo>
                  <a:pt x="100457" y="12671"/>
                </a:lnTo>
                <a:lnTo>
                  <a:pt x="101194" y="16863"/>
                </a:lnTo>
                <a:lnTo>
                  <a:pt x="100734" y="20611"/>
                </a:lnTo>
                <a:lnTo>
                  <a:pt x="99474" y="24061"/>
                </a:lnTo>
                <a:lnTo>
                  <a:pt x="97682" y="27314"/>
                </a:lnTo>
                <a:lnTo>
                  <a:pt x="95534" y="30435"/>
                </a:lnTo>
                <a:lnTo>
                  <a:pt x="93150" y="33469"/>
                </a:lnTo>
                <a:lnTo>
                  <a:pt x="90608" y="36443"/>
                </a:lnTo>
                <a:lnTo>
                  <a:pt x="87961" y="39379"/>
                </a:lnTo>
                <a:lnTo>
                  <a:pt x="82480" y="45181"/>
                </a:lnTo>
                <a:lnTo>
                  <a:pt x="74039" y="53802"/>
                </a:lnTo>
                <a:lnTo>
                  <a:pt x="70248" y="56666"/>
                </a:lnTo>
                <a:lnTo>
                  <a:pt x="65815" y="59528"/>
                </a:lnTo>
                <a:lnTo>
                  <a:pt x="60955" y="62389"/>
                </a:lnTo>
                <a:lnTo>
                  <a:pt x="54857" y="65249"/>
                </a:lnTo>
                <a:lnTo>
                  <a:pt x="47935" y="68108"/>
                </a:lnTo>
                <a:lnTo>
                  <a:pt x="40463" y="70966"/>
                </a:lnTo>
                <a:lnTo>
                  <a:pt x="33576" y="72871"/>
                </a:lnTo>
                <a:lnTo>
                  <a:pt x="27079" y="74142"/>
                </a:lnTo>
                <a:lnTo>
                  <a:pt x="20844" y="74989"/>
                </a:lnTo>
                <a:lnTo>
                  <a:pt x="15734" y="74601"/>
                </a:lnTo>
                <a:lnTo>
                  <a:pt x="11375" y="73390"/>
                </a:lnTo>
                <a:lnTo>
                  <a:pt x="7516" y="71630"/>
                </a:lnTo>
                <a:lnTo>
                  <a:pt x="4945" y="69504"/>
                </a:lnTo>
                <a:lnTo>
                  <a:pt x="3229" y="67135"/>
                </a:lnTo>
                <a:lnTo>
                  <a:pt x="477" y="61038"/>
                </a:lnTo>
                <a:lnTo>
                  <a:pt x="1204" y="59585"/>
                </a:lnTo>
                <a:lnTo>
                  <a:pt x="2640" y="57665"/>
                </a:lnTo>
                <a:lnTo>
                  <a:pt x="7240" y="52288"/>
                </a:lnTo>
                <a:lnTo>
                  <a:pt x="9523" y="50895"/>
                </a:lnTo>
                <a:lnTo>
                  <a:pt x="12949" y="49013"/>
                </a:lnTo>
                <a:lnTo>
                  <a:pt x="17138" y="46806"/>
                </a:lnTo>
                <a:lnTo>
                  <a:pt x="20884" y="45335"/>
                </a:lnTo>
                <a:lnTo>
                  <a:pt x="24333" y="44354"/>
                </a:lnTo>
                <a:lnTo>
                  <a:pt x="27585" y="43700"/>
                </a:lnTo>
                <a:lnTo>
                  <a:pt x="30706" y="43264"/>
                </a:lnTo>
                <a:lnTo>
                  <a:pt x="33739" y="42974"/>
                </a:lnTo>
                <a:lnTo>
                  <a:pt x="36714" y="42780"/>
                </a:lnTo>
                <a:lnTo>
                  <a:pt x="41554" y="41698"/>
                </a:lnTo>
                <a:lnTo>
                  <a:pt x="47638" y="40025"/>
                </a:lnTo>
                <a:lnTo>
                  <a:pt x="68379" y="338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69"/>
          <p:cNvSpPr/>
          <p:nvPr/>
        </p:nvSpPr>
        <p:spPr>
          <a:xfrm>
            <a:off x="4194809" y="2906077"/>
            <a:ext cx="2185989" cy="1517334"/>
          </a:xfrm>
          <a:custGeom>
            <a:avLst/>
            <a:gdLst/>
            <a:ahLst/>
            <a:cxnLst/>
            <a:rect l="0" t="0" r="0" b="0"/>
            <a:pathLst>
              <a:path w="2185989" h="1517334">
                <a:moveTo>
                  <a:pt x="0" y="1517333"/>
                </a:moveTo>
                <a:lnTo>
                  <a:pt x="37188" y="1481097"/>
                </a:lnTo>
                <a:lnTo>
                  <a:pt x="50879" y="1473239"/>
                </a:lnTo>
                <a:lnTo>
                  <a:pt x="74274" y="1452515"/>
                </a:lnTo>
                <a:lnTo>
                  <a:pt x="97330" y="1442239"/>
                </a:lnTo>
                <a:lnTo>
                  <a:pt x="157330" y="1398479"/>
                </a:lnTo>
                <a:lnTo>
                  <a:pt x="182349" y="1381919"/>
                </a:lnTo>
                <a:lnTo>
                  <a:pt x="199868" y="1363862"/>
                </a:lnTo>
                <a:lnTo>
                  <a:pt x="205635" y="1360727"/>
                </a:lnTo>
                <a:lnTo>
                  <a:pt x="216172" y="1356290"/>
                </a:lnTo>
                <a:lnTo>
                  <a:pt x="224029" y="1351143"/>
                </a:lnTo>
                <a:lnTo>
                  <a:pt x="249130" y="1323680"/>
                </a:lnTo>
                <a:lnTo>
                  <a:pt x="308047" y="1278531"/>
                </a:lnTo>
                <a:lnTo>
                  <a:pt x="368011" y="1233491"/>
                </a:lnTo>
                <a:lnTo>
                  <a:pt x="383174" y="1220530"/>
                </a:lnTo>
                <a:lnTo>
                  <a:pt x="492965" y="1153200"/>
                </a:lnTo>
                <a:lnTo>
                  <a:pt x="559730" y="1109191"/>
                </a:lnTo>
                <a:lnTo>
                  <a:pt x="626838" y="1068826"/>
                </a:lnTo>
                <a:lnTo>
                  <a:pt x="683152" y="1030538"/>
                </a:lnTo>
                <a:lnTo>
                  <a:pt x="758663" y="978483"/>
                </a:lnTo>
                <a:lnTo>
                  <a:pt x="829883" y="931448"/>
                </a:lnTo>
                <a:lnTo>
                  <a:pt x="872520" y="907320"/>
                </a:lnTo>
                <a:lnTo>
                  <a:pt x="905914" y="881433"/>
                </a:lnTo>
                <a:lnTo>
                  <a:pt x="1002162" y="826013"/>
                </a:lnTo>
                <a:lnTo>
                  <a:pt x="1067591" y="791178"/>
                </a:lnTo>
                <a:lnTo>
                  <a:pt x="1118642" y="760649"/>
                </a:lnTo>
                <a:lnTo>
                  <a:pt x="1171939" y="720466"/>
                </a:lnTo>
                <a:lnTo>
                  <a:pt x="1236382" y="674480"/>
                </a:lnTo>
                <a:lnTo>
                  <a:pt x="1293436" y="638631"/>
                </a:lnTo>
                <a:lnTo>
                  <a:pt x="1356354" y="595170"/>
                </a:lnTo>
                <a:lnTo>
                  <a:pt x="1405012" y="557198"/>
                </a:lnTo>
                <a:lnTo>
                  <a:pt x="1465665" y="511832"/>
                </a:lnTo>
                <a:lnTo>
                  <a:pt x="1518851" y="474234"/>
                </a:lnTo>
                <a:lnTo>
                  <a:pt x="1575242" y="436929"/>
                </a:lnTo>
                <a:lnTo>
                  <a:pt x="1625938" y="399931"/>
                </a:lnTo>
                <a:lnTo>
                  <a:pt x="1683178" y="355189"/>
                </a:lnTo>
                <a:lnTo>
                  <a:pt x="1745555" y="314442"/>
                </a:lnTo>
                <a:lnTo>
                  <a:pt x="1784770" y="286902"/>
                </a:lnTo>
                <a:lnTo>
                  <a:pt x="1823596" y="252287"/>
                </a:lnTo>
                <a:lnTo>
                  <a:pt x="1890058" y="207325"/>
                </a:lnTo>
                <a:lnTo>
                  <a:pt x="1952907" y="160439"/>
                </a:lnTo>
                <a:lnTo>
                  <a:pt x="2014077" y="122144"/>
                </a:lnTo>
                <a:lnTo>
                  <a:pt x="2038637" y="107099"/>
                </a:lnTo>
                <a:lnTo>
                  <a:pt x="2055228" y="91000"/>
                </a:lnTo>
                <a:lnTo>
                  <a:pt x="2121443" y="47164"/>
                </a:lnTo>
                <a:lnTo>
                  <a:pt x="2163836" y="23250"/>
                </a:lnTo>
                <a:lnTo>
                  <a:pt x="2168363" y="19310"/>
                </a:lnTo>
                <a:lnTo>
                  <a:pt x="218598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70"/>
          <p:cNvSpPr/>
          <p:nvPr/>
        </p:nvSpPr>
        <p:spPr>
          <a:xfrm>
            <a:off x="6235065" y="2796079"/>
            <a:ext cx="256436" cy="204297"/>
          </a:xfrm>
          <a:custGeom>
            <a:avLst/>
            <a:gdLst/>
            <a:ahLst/>
            <a:cxnLst/>
            <a:rect l="0" t="0" r="0" b="0"/>
            <a:pathLst>
              <a:path w="256436" h="204297">
                <a:moveTo>
                  <a:pt x="0" y="92853"/>
                </a:moveTo>
                <a:lnTo>
                  <a:pt x="13652" y="79201"/>
                </a:lnTo>
                <a:lnTo>
                  <a:pt x="19579" y="75179"/>
                </a:lnTo>
                <a:lnTo>
                  <a:pt x="25435" y="72498"/>
                </a:lnTo>
                <a:lnTo>
                  <a:pt x="31244" y="70710"/>
                </a:lnTo>
                <a:lnTo>
                  <a:pt x="37022" y="68566"/>
                </a:lnTo>
                <a:lnTo>
                  <a:pt x="42778" y="66184"/>
                </a:lnTo>
                <a:lnTo>
                  <a:pt x="48521" y="63644"/>
                </a:lnTo>
                <a:lnTo>
                  <a:pt x="55208" y="60998"/>
                </a:lnTo>
                <a:lnTo>
                  <a:pt x="70257" y="55518"/>
                </a:lnTo>
                <a:lnTo>
                  <a:pt x="77317" y="52723"/>
                </a:lnTo>
                <a:lnTo>
                  <a:pt x="83930" y="49907"/>
                </a:lnTo>
                <a:lnTo>
                  <a:pt x="90243" y="47078"/>
                </a:lnTo>
                <a:lnTo>
                  <a:pt x="97309" y="44238"/>
                </a:lnTo>
                <a:lnTo>
                  <a:pt x="112781" y="38544"/>
                </a:lnTo>
                <a:lnTo>
                  <a:pt x="137557" y="29983"/>
                </a:lnTo>
                <a:lnTo>
                  <a:pt x="146949" y="26175"/>
                </a:lnTo>
                <a:lnTo>
                  <a:pt x="157021" y="21731"/>
                </a:lnTo>
                <a:lnTo>
                  <a:pt x="167546" y="16863"/>
                </a:lnTo>
                <a:lnTo>
                  <a:pt x="177419" y="13618"/>
                </a:lnTo>
                <a:lnTo>
                  <a:pt x="186860" y="11455"/>
                </a:lnTo>
                <a:lnTo>
                  <a:pt x="196010" y="10013"/>
                </a:lnTo>
                <a:lnTo>
                  <a:pt x="203063" y="8099"/>
                </a:lnTo>
                <a:lnTo>
                  <a:pt x="208718" y="5870"/>
                </a:lnTo>
                <a:lnTo>
                  <a:pt x="213441" y="3432"/>
                </a:lnTo>
                <a:lnTo>
                  <a:pt x="219446" y="1806"/>
                </a:lnTo>
                <a:lnTo>
                  <a:pt x="226307" y="723"/>
                </a:lnTo>
                <a:lnTo>
                  <a:pt x="233739" y="0"/>
                </a:lnTo>
                <a:lnTo>
                  <a:pt x="239645" y="471"/>
                </a:lnTo>
                <a:lnTo>
                  <a:pt x="244536" y="1738"/>
                </a:lnTo>
                <a:lnTo>
                  <a:pt x="248749" y="3534"/>
                </a:lnTo>
                <a:lnTo>
                  <a:pt x="251558" y="5685"/>
                </a:lnTo>
                <a:lnTo>
                  <a:pt x="253430" y="8071"/>
                </a:lnTo>
                <a:lnTo>
                  <a:pt x="254678" y="10614"/>
                </a:lnTo>
                <a:lnTo>
                  <a:pt x="256065" y="15980"/>
                </a:lnTo>
                <a:lnTo>
                  <a:pt x="256435" y="18744"/>
                </a:lnTo>
                <a:lnTo>
                  <a:pt x="253824" y="24397"/>
                </a:lnTo>
                <a:lnTo>
                  <a:pt x="249226" y="31976"/>
                </a:lnTo>
                <a:lnTo>
                  <a:pt x="243303" y="40838"/>
                </a:lnTo>
                <a:lnTo>
                  <a:pt x="238402" y="48652"/>
                </a:lnTo>
                <a:lnTo>
                  <a:pt x="234182" y="55765"/>
                </a:lnTo>
                <a:lnTo>
                  <a:pt x="230416" y="62413"/>
                </a:lnTo>
                <a:lnTo>
                  <a:pt x="223692" y="74879"/>
                </a:lnTo>
                <a:lnTo>
                  <a:pt x="220566" y="80870"/>
                </a:lnTo>
                <a:lnTo>
                  <a:pt x="215623" y="88675"/>
                </a:lnTo>
                <a:lnTo>
                  <a:pt x="209471" y="97687"/>
                </a:lnTo>
                <a:lnTo>
                  <a:pt x="202512" y="107506"/>
                </a:lnTo>
                <a:lnTo>
                  <a:pt x="195968" y="117862"/>
                </a:lnTo>
                <a:lnTo>
                  <a:pt x="189700" y="128575"/>
                </a:lnTo>
                <a:lnTo>
                  <a:pt x="183617" y="139528"/>
                </a:lnTo>
                <a:lnTo>
                  <a:pt x="178609" y="147782"/>
                </a:lnTo>
                <a:lnTo>
                  <a:pt x="174317" y="154238"/>
                </a:lnTo>
                <a:lnTo>
                  <a:pt x="170504" y="159493"/>
                </a:lnTo>
                <a:lnTo>
                  <a:pt x="167962" y="164903"/>
                </a:lnTo>
                <a:lnTo>
                  <a:pt x="166267" y="170414"/>
                </a:lnTo>
                <a:lnTo>
                  <a:pt x="165137" y="175993"/>
                </a:lnTo>
                <a:lnTo>
                  <a:pt x="164383" y="181617"/>
                </a:lnTo>
                <a:lnTo>
                  <a:pt x="163882" y="187271"/>
                </a:lnTo>
                <a:lnTo>
                  <a:pt x="162877" y="2042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71"/>
          <p:cNvSpPr/>
          <p:nvPr/>
        </p:nvSpPr>
        <p:spPr>
          <a:xfrm>
            <a:off x="4160990" y="4251960"/>
            <a:ext cx="230988" cy="196985"/>
          </a:xfrm>
          <a:custGeom>
            <a:avLst/>
            <a:gdLst/>
            <a:ahLst/>
            <a:cxnLst/>
            <a:rect l="0" t="0" r="0" b="0"/>
            <a:pathLst>
              <a:path w="230988" h="196985">
                <a:moveTo>
                  <a:pt x="76682" y="0"/>
                </a:moveTo>
                <a:lnTo>
                  <a:pt x="72131" y="4550"/>
                </a:lnTo>
                <a:lnTo>
                  <a:pt x="70790" y="8748"/>
                </a:lnTo>
                <a:lnTo>
                  <a:pt x="69897" y="14405"/>
                </a:lnTo>
                <a:lnTo>
                  <a:pt x="69301" y="21033"/>
                </a:lnTo>
                <a:lnTo>
                  <a:pt x="67951" y="27357"/>
                </a:lnTo>
                <a:lnTo>
                  <a:pt x="66099" y="33478"/>
                </a:lnTo>
                <a:lnTo>
                  <a:pt x="63912" y="39464"/>
                </a:lnTo>
                <a:lnTo>
                  <a:pt x="61501" y="44406"/>
                </a:lnTo>
                <a:lnTo>
                  <a:pt x="58941" y="48654"/>
                </a:lnTo>
                <a:lnTo>
                  <a:pt x="56283" y="52439"/>
                </a:lnTo>
                <a:lnTo>
                  <a:pt x="53557" y="56866"/>
                </a:lnTo>
                <a:lnTo>
                  <a:pt x="50788" y="61723"/>
                </a:lnTo>
                <a:lnTo>
                  <a:pt x="47989" y="66866"/>
                </a:lnTo>
                <a:lnTo>
                  <a:pt x="45171" y="73152"/>
                </a:lnTo>
                <a:lnTo>
                  <a:pt x="42340" y="80201"/>
                </a:lnTo>
                <a:lnTo>
                  <a:pt x="39500" y="87757"/>
                </a:lnTo>
                <a:lnTo>
                  <a:pt x="36654" y="93747"/>
                </a:lnTo>
                <a:lnTo>
                  <a:pt x="33804" y="98693"/>
                </a:lnTo>
                <a:lnTo>
                  <a:pt x="30952" y="102943"/>
                </a:lnTo>
                <a:lnTo>
                  <a:pt x="28098" y="108633"/>
                </a:lnTo>
                <a:lnTo>
                  <a:pt x="25242" y="115285"/>
                </a:lnTo>
                <a:lnTo>
                  <a:pt x="22386" y="122576"/>
                </a:lnTo>
                <a:lnTo>
                  <a:pt x="20483" y="128390"/>
                </a:lnTo>
                <a:lnTo>
                  <a:pt x="19213" y="133218"/>
                </a:lnTo>
                <a:lnTo>
                  <a:pt x="18366" y="137389"/>
                </a:lnTo>
                <a:lnTo>
                  <a:pt x="16850" y="142075"/>
                </a:lnTo>
                <a:lnTo>
                  <a:pt x="14887" y="147104"/>
                </a:lnTo>
                <a:lnTo>
                  <a:pt x="12625" y="152362"/>
                </a:lnTo>
                <a:lnTo>
                  <a:pt x="10165" y="156819"/>
                </a:lnTo>
                <a:lnTo>
                  <a:pt x="7572" y="160744"/>
                </a:lnTo>
                <a:lnTo>
                  <a:pt x="4892" y="164312"/>
                </a:lnTo>
                <a:lnTo>
                  <a:pt x="3104" y="168596"/>
                </a:lnTo>
                <a:lnTo>
                  <a:pt x="1913" y="173358"/>
                </a:lnTo>
                <a:lnTo>
                  <a:pt x="1119" y="178437"/>
                </a:lnTo>
                <a:lnTo>
                  <a:pt x="588" y="182775"/>
                </a:lnTo>
                <a:lnTo>
                  <a:pt x="236" y="186620"/>
                </a:lnTo>
                <a:lnTo>
                  <a:pt x="0" y="190135"/>
                </a:lnTo>
                <a:lnTo>
                  <a:pt x="796" y="192479"/>
                </a:lnTo>
                <a:lnTo>
                  <a:pt x="2279" y="194042"/>
                </a:lnTo>
                <a:lnTo>
                  <a:pt x="4220" y="195084"/>
                </a:lnTo>
                <a:lnTo>
                  <a:pt x="8917" y="196242"/>
                </a:lnTo>
                <a:lnTo>
                  <a:pt x="14179" y="196755"/>
                </a:lnTo>
                <a:lnTo>
                  <a:pt x="19693" y="196984"/>
                </a:lnTo>
                <a:lnTo>
                  <a:pt x="24402" y="196093"/>
                </a:lnTo>
                <a:lnTo>
                  <a:pt x="30399" y="194546"/>
                </a:lnTo>
                <a:lnTo>
                  <a:pt x="37254" y="192562"/>
                </a:lnTo>
                <a:lnTo>
                  <a:pt x="43729" y="191240"/>
                </a:lnTo>
                <a:lnTo>
                  <a:pt x="49951" y="190358"/>
                </a:lnTo>
                <a:lnTo>
                  <a:pt x="56004" y="189770"/>
                </a:lnTo>
                <a:lnTo>
                  <a:pt x="69564" y="185568"/>
                </a:lnTo>
                <a:lnTo>
                  <a:pt x="88129" y="178957"/>
                </a:lnTo>
                <a:lnTo>
                  <a:pt x="141986" y="159069"/>
                </a:lnTo>
                <a:lnTo>
                  <a:pt x="154508" y="154623"/>
                </a:lnTo>
                <a:lnTo>
                  <a:pt x="168571" y="151660"/>
                </a:lnTo>
                <a:lnTo>
                  <a:pt x="183661" y="149684"/>
                </a:lnTo>
                <a:lnTo>
                  <a:pt x="230987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72"/>
          <p:cNvSpPr/>
          <p:nvPr/>
        </p:nvSpPr>
        <p:spPr>
          <a:xfrm>
            <a:off x="4452338" y="3994785"/>
            <a:ext cx="16792" cy="180023"/>
          </a:xfrm>
          <a:custGeom>
            <a:avLst/>
            <a:gdLst/>
            <a:ahLst/>
            <a:cxnLst/>
            <a:rect l="0" t="0" r="0" b="0"/>
            <a:pathLst>
              <a:path w="16792" h="180023">
                <a:moveTo>
                  <a:pt x="16791" y="180022"/>
                </a:moveTo>
                <a:lnTo>
                  <a:pt x="12241" y="170920"/>
                </a:lnTo>
                <a:lnTo>
                  <a:pt x="10900" y="167287"/>
                </a:lnTo>
                <a:lnTo>
                  <a:pt x="10006" y="163912"/>
                </a:lnTo>
                <a:lnTo>
                  <a:pt x="9410" y="160709"/>
                </a:lnTo>
                <a:lnTo>
                  <a:pt x="9013" y="157622"/>
                </a:lnTo>
                <a:lnTo>
                  <a:pt x="8749" y="154611"/>
                </a:lnTo>
                <a:lnTo>
                  <a:pt x="8572" y="151651"/>
                </a:lnTo>
                <a:lnTo>
                  <a:pt x="8376" y="145823"/>
                </a:lnTo>
                <a:lnTo>
                  <a:pt x="8266" y="134647"/>
                </a:lnTo>
                <a:lnTo>
                  <a:pt x="8250" y="129769"/>
                </a:lnTo>
                <a:lnTo>
                  <a:pt x="7287" y="122708"/>
                </a:lnTo>
                <a:lnTo>
                  <a:pt x="5693" y="114190"/>
                </a:lnTo>
                <a:lnTo>
                  <a:pt x="3677" y="104701"/>
                </a:lnTo>
                <a:lnTo>
                  <a:pt x="2334" y="97424"/>
                </a:lnTo>
                <a:lnTo>
                  <a:pt x="1438" y="91619"/>
                </a:lnTo>
                <a:lnTo>
                  <a:pt x="841" y="86797"/>
                </a:lnTo>
                <a:lnTo>
                  <a:pt x="443" y="81677"/>
                </a:lnTo>
                <a:lnTo>
                  <a:pt x="178" y="76359"/>
                </a:lnTo>
                <a:lnTo>
                  <a:pt x="0" y="70908"/>
                </a:lnTo>
                <a:lnTo>
                  <a:pt x="835" y="64417"/>
                </a:lnTo>
                <a:lnTo>
                  <a:pt x="2344" y="57232"/>
                </a:lnTo>
                <a:lnTo>
                  <a:pt x="4302" y="49584"/>
                </a:lnTo>
                <a:lnTo>
                  <a:pt x="5608" y="41629"/>
                </a:lnTo>
                <a:lnTo>
                  <a:pt x="6478" y="33467"/>
                </a:lnTo>
                <a:lnTo>
                  <a:pt x="821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73"/>
          <p:cNvSpPr/>
          <p:nvPr/>
        </p:nvSpPr>
        <p:spPr>
          <a:xfrm>
            <a:off x="4461046" y="3711892"/>
            <a:ext cx="25230" cy="180024"/>
          </a:xfrm>
          <a:custGeom>
            <a:avLst/>
            <a:gdLst/>
            <a:ahLst/>
            <a:cxnLst/>
            <a:rect l="0" t="0" r="0" b="0"/>
            <a:pathLst>
              <a:path w="25230" h="180024">
                <a:moveTo>
                  <a:pt x="25229" y="180023"/>
                </a:moveTo>
                <a:lnTo>
                  <a:pt x="20678" y="166370"/>
                </a:lnTo>
                <a:lnTo>
                  <a:pt x="18385" y="161396"/>
                </a:lnTo>
                <a:lnTo>
                  <a:pt x="15903" y="157127"/>
                </a:lnTo>
                <a:lnTo>
                  <a:pt x="13297" y="153329"/>
                </a:lnTo>
                <a:lnTo>
                  <a:pt x="10607" y="147939"/>
                </a:lnTo>
                <a:lnTo>
                  <a:pt x="7861" y="141489"/>
                </a:lnTo>
                <a:lnTo>
                  <a:pt x="5077" y="134331"/>
                </a:lnTo>
                <a:lnTo>
                  <a:pt x="3222" y="125749"/>
                </a:lnTo>
                <a:lnTo>
                  <a:pt x="1985" y="116218"/>
                </a:lnTo>
                <a:lnTo>
                  <a:pt x="1160" y="106054"/>
                </a:lnTo>
                <a:lnTo>
                  <a:pt x="610" y="97372"/>
                </a:lnTo>
                <a:lnTo>
                  <a:pt x="0" y="82647"/>
                </a:lnTo>
                <a:lnTo>
                  <a:pt x="789" y="72243"/>
                </a:lnTo>
                <a:lnTo>
                  <a:pt x="2268" y="59592"/>
                </a:lnTo>
                <a:lnTo>
                  <a:pt x="5499" y="35058"/>
                </a:lnTo>
                <a:lnTo>
                  <a:pt x="6361" y="27182"/>
                </a:lnTo>
                <a:lnTo>
                  <a:pt x="808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74"/>
          <p:cNvSpPr/>
          <p:nvPr/>
        </p:nvSpPr>
        <p:spPr>
          <a:xfrm>
            <a:off x="4434840" y="3609022"/>
            <a:ext cx="17145" cy="77154"/>
          </a:xfrm>
          <a:custGeom>
            <a:avLst/>
            <a:gdLst/>
            <a:ahLst/>
            <a:cxnLst/>
            <a:rect l="0" t="0" r="0" b="0"/>
            <a:pathLst>
              <a:path w="17145" h="77154">
                <a:moveTo>
                  <a:pt x="17144" y="77153"/>
                </a:moveTo>
                <a:lnTo>
                  <a:pt x="12594" y="58949"/>
                </a:lnTo>
                <a:lnTo>
                  <a:pt x="11253" y="52635"/>
                </a:lnTo>
                <a:lnTo>
                  <a:pt x="10359" y="47472"/>
                </a:lnTo>
                <a:lnTo>
                  <a:pt x="9763" y="43078"/>
                </a:lnTo>
                <a:lnTo>
                  <a:pt x="8414" y="37291"/>
                </a:lnTo>
                <a:lnTo>
                  <a:pt x="6562" y="3057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75"/>
          <p:cNvSpPr/>
          <p:nvPr/>
        </p:nvSpPr>
        <p:spPr>
          <a:xfrm>
            <a:off x="4486275" y="3634740"/>
            <a:ext cx="257176" cy="34290"/>
          </a:xfrm>
          <a:custGeom>
            <a:avLst/>
            <a:gdLst/>
            <a:ahLst/>
            <a:cxnLst/>
            <a:rect l="0" t="0" r="0" b="0"/>
            <a:pathLst>
              <a:path w="257176" h="34290">
                <a:moveTo>
                  <a:pt x="0" y="34289"/>
                </a:moveTo>
                <a:lnTo>
                  <a:pt x="57579" y="34289"/>
                </a:lnTo>
                <a:lnTo>
                  <a:pt x="63151" y="33337"/>
                </a:lnTo>
                <a:lnTo>
                  <a:pt x="68770" y="31750"/>
                </a:lnTo>
                <a:lnTo>
                  <a:pt x="74422" y="29739"/>
                </a:lnTo>
                <a:lnTo>
                  <a:pt x="82952" y="27446"/>
                </a:lnTo>
                <a:lnTo>
                  <a:pt x="93401" y="24964"/>
                </a:lnTo>
                <a:lnTo>
                  <a:pt x="105130" y="22358"/>
                </a:lnTo>
                <a:lnTo>
                  <a:pt x="133402" y="16921"/>
                </a:lnTo>
                <a:lnTo>
                  <a:pt x="148942" y="14138"/>
                </a:lnTo>
                <a:lnTo>
                  <a:pt x="162159" y="11330"/>
                </a:lnTo>
                <a:lnTo>
                  <a:pt x="173828" y="8506"/>
                </a:lnTo>
                <a:lnTo>
                  <a:pt x="184466" y="5671"/>
                </a:lnTo>
                <a:lnTo>
                  <a:pt x="196319" y="3780"/>
                </a:lnTo>
                <a:lnTo>
                  <a:pt x="208984" y="2520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76"/>
          <p:cNvSpPr/>
          <p:nvPr/>
        </p:nvSpPr>
        <p:spPr>
          <a:xfrm>
            <a:off x="4854892" y="3660457"/>
            <a:ext cx="162879" cy="8221"/>
          </a:xfrm>
          <a:custGeom>
            <a:avLst/>
            <a:gdLst/>
            <a:ahLst/>
            <a:cxnLst/>
            <a:rect l="0" t="0" r="0" b="0"/>
            <a:pathLst>
              <a:path w="162879" h="8221">
                <a:moveTo>
                  <a:pt x="0" y="0"/>
                </a:moveTo>
                <a:lnTo>
                  <a:pt x="18203" y="4551"/>
                </a:lnTo>
                <a:lnTo>
                  <a:pt x="24518" y="5892"/>
                </a:lnTo>
                <a:lnTo>
                  <a:pt x="29680" y="6785"/>
                </a:lnTo>
                <a:lnTo>
                  <a:pt x="34075" y="7381"/>
                </a:lnTo>
                <a:lnTo>
                  <a:pt x="45577" y="7778"/>
                </a:lnTo>
                <a:lnTo>
                  <a:pt x="81216" y="8220"/>
                </a:lnTo>
                <a:lnTo>
                  <a:pt x="98912" y="7385"/>
                </a:lnTo>
                <a:lnTo>
                  <a:pt x="115471" y="5876"/>
                </a:lnTo>
                <a:lnTo>
                  <a:pt x="16287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77"/>
          <p:cNvSpPr/>
          <p:nvPr/>
        </p:nvSpPr>
        <p:spPr>
          <a:xfrm>
            <a:off x="5086350" y="3660457"/>
            <a:ext cx="205741" cy="7382"/>
          </a:xfrm>
          <a:custGeom>
            <a:avLst/>
            <a:gdLst/>
            <a:ahLst/>
            <a:cxnLst/>
            <a:rect l="0" t="0" r="0" b="0"/>
            <a:pathLst>
              <a:path w="205741" h="7382">
                <a:moveTo>
                  <a:pt x="0" y="0"/>
                </a:moveTo>
                <a:lnTo>
                  <a:pt x="22754" y="4551"/>
                </a:lnTo>
                <a:lnTo>
                  <a:pt x="32314" y="5892"/>
                </a:lnTo>
                <a:lnTo>
                  <a:pt x="41545" y="6785"/>
                </a:lnTo>
                <a:lnTo>
                  <a:pt x="50556" y="7381"/>
                </a:lnTo>
                <a:lnTo>
                  <a:pt x="59421" y="6826"/>
                </a:lnTo>
                <a:lnTo>
                  <a:pt x="68189" y="5503"/>
                </a:lnTo>
                <a:lnTo>
                  <a:pt x="76892" y="3668"/>
                </a:lnTo>
                <a:lnTo>
                  <a:pt x="89361" y="2446"/>
                </a:lnTo>
                <a:lnTo>
                  <a:pt x="104341" y="1631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78"/>
          <p:cNvSpPr/>
          <p:nvPr/>
        </p:nvSpPr>
        <p:spPr>
          <a:xfrm>
            <a:off x="5309234" y="3489007"/>
            <a:ext cx="8574" cy="120016"/>
          </a:xfrm>
          <a:custGeom>
            <a:avLst/>
            <a:gdLst/>
            <a:ahLst/>
            <a:cxnLst/>
            <a:rect l="0" t="0" r="0" b="0"/>
            <a:pathLst>
              <a:path w="8574" h="120016">
                <a:moveTo>
                  <a:pt x="0" y="120015"/>
                </a:moveTo>
                <a:lnTo>
                  <a:pt x="0" y="69910"/>
                </a:lnTo>
                <a:lnTo>
                  <a:pt x="953" y="63751"/>
                </a:lnTo>
                <a:lnTo>
                  <a:pt x="2541" y="56788"/>
                </a:lnTo>
                <a:lnTo>
                  <a:pt x="4552" y="49289"/>
                </a:lnTo>
                <a:lnTo>
                  <a:pt x="5892" y="42384"/>
                </a:lnTo>
                <a:lnTo>
                  <a:pt x="6786" y="35876"/>
                </a:lnTo>
                <a:lnTo>
                  <a:pt x="7382" y="29633"/>
                </a:lnTo>
                <a:lnTo>
                  <a:pt x="7779" y="24518"/>
                </a:lnTo>
                <a:lnTo>
                  <a:pt x="8044" y="20155"/>
                </a:lnTo>
                <a:lnTo>
                  <a:pt x="857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79"/>
          <p:cNvSpPr/>
          <p:nvPr/>
        </p:nvSpPr>
        <p:spPr>
          <a:xfrm>
            <a:off x="5317807" y="3231832"/>
            <a:ext cx="17146" cy="180023"/>
          </a:xfrm>
          <a:custGeom>
            <a:avLst/>
            <a:gdLst/>
            <a:ahLst/>
            <a:cxnLst/>
            <a:rect l="0" t="0" r="0" b="0"/>
            <a:pathLst>
              <a:path w="17146" h="180023">
                <a:moveTo>
                  <a:pt x="17145" y="180022"/>
                </a:moveTo>
                <a:lnTo>
                  <a:pt x="12595" y="166370"/>
                </a:lnTo>
                <a:lnTo>
                  <a:pt x="10301" y="158538"/>
                </a:lnTo>
                <a:lnTo>
                  <a:pt x="5213" y="139676"/>
                </a:lnTo>
                <a:lnTo>
                  <a:pt x="3476" y="126455"/>
                </a:lnTo>
                <a:lnTo>
                  <a:pt x="2317" y="110974"/>
                </a:lnTo>
                <a:lnTo>
                  <a:pt x="458" y="65524"/>
                </a:lnTo>
                <a:lnTo>
                  <a:pt x="1258" y="58923"/>
                </a:lnTo>
                <a:lnTo>
                  <a:pt x="2743" y="52617"/>
                </a:lnTo>
                <a:lnTo>
                  <a:pt x="4687" y="46508"/>
                </a:lnTo>
                <a:lnTo>
                  <a:pt x="5982" y="40530"/>
                </a:lnTo>
                <a:lnTo>
                  <a:pt x="6845" y="34640"/>
                </a:lnTo>
                <a:lnTo>
                  <a:pt x="7421" y="28808"/>
                </a:lnTo>
                <a:lnTo>
                  <a:pt x="6853" y="23968"/>
                </a:lnTo>
                <a:lnTo>
                  <a:pt x="5521" y="19789"/>
                </a:lnTo>
                <a:lnTo>
                  <a:pt x="3681" y="16050"/>
                </a:lnTo>
                <a:lnTo>
                  <a:pt x="2454" y="12605"/>
                </a:lnTo>
                <a:lnTo>
                  <a:pt x="1636" y="9356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80"/>
          <p:cNvSpPr/>
          <p:nvPr/>
        </p:nvSpPr>
        <p:spPr>
          <a:xfrm>
            <a:off x="5278605" y="3051810"/>
            <a:ext cx="22058" cy="102871"/>
          </a:xfrm>
          <a:custGeom>
            <a:avLst/>
            <a:gdLst/>
            <a:ahLst/>
            <a:cxnLst/>
            <a:rect l="0" t="0" r="0" b="0"/>
            <a:pathLst>
              <a:path w="22058" h="102871">
                <a:moveTo>
                  <a:pt x="22057" y="102870"/>
                </a:moveTo>
                <a:lnTo>
                  <a:pt x="10126" y="79006"/>
                </a:lnTo>
                <a:lnTo>
                  <a:pt x="8388" y="74578"/>
                </a:lnTo>
                <a:lnTo>
                  <a:pt x="7229" y="70674"/>
                </a:lnTo>
                <a:lnTo>
                  <a:pt x="6456" y="67118"/>
                </a:lnTo>
                <a:lnTo>
                  <a:pt x="5942" y="62843"/>
                </a:lnTo>
                <a:lnTo>
                  <a:pt x="5598" y="58088"/>
                </a:lnTo>
                <a:lnTo>
                  <a:pt x="5217" y="48676"/>
                </a:lnTo>
                <a:lnTo>
                  <a:pt x="5048" y="41319"/>
                </a:lnTo>
                <a:lnTo>
                  <a:pt x="4050" y="38023"/>
                </a:lnTo>
                <a:lnTo>
                  <a:pt x="2433" y="34874"/>
                </a:lnTo>
                <a:lnTo>
                  <a:pt x="401" y="31821"/>
                </a:lnTo>
                <a:lnTo>
                  <a:pt x="0" y="28834"/>
                </a:lnTo>
                <a:lnTo>
                  <a:pt x="685" y="25890"/>
                </a:lnTo>
                <a:lnTo>
                  <a:pt x="2094" y="22975"/>
                </a:lnTo>
                <a:lnTo>
                  <a:pt x="3033" y="20079"/>
                </a:lnTo>
                <a:lnTo>
                  <a:pt x="3659" y="17196"/>
                </a:lnTo>
                <a:lnTo>
                  <a:pt x="4077" y="14321"/>
                </a:lnTo>
                <a:lnTo>
                  <a:pt x="4355" y="11452"/>
                </a:lnTo>
                <a:lnTo>
                  <a:pt x="4541" y="8587"/>
                </a:lnTo>
                <a:lnTo>
                  <a:pt x="491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81"/>
          <p:cNvSpPr/>
          <p:nvPr/>
        </p:nvSpPr>
        <p:spPr>
          <a:xfrm>
            <a:off x="5360670" y="3077527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0"/>
                </a:moveTo>
                <a:lnTo>
                  <a:pt x="53998" y="0"/>
                </a:lnTo>
                <a:lnTo>
                  <a:pt x="68384" y="953"/>
                </a:lnTo>
                <a:lnTo>
                  <a:pt x="81784" y="2540"/>
                </a:lnTo>
                <a:lnTo>
                  <a:pt x="162877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82"/>
          <p:cNvSpPr/>
          <p:nvPr/>
        </p:nvSpPr>
        <p:spPr>
          <a:xfrm>
            <a:off x="5694997" y="3069059"/>
            <a:ext cx="437199" cy="17042"/>
          </a:xfrm>
          <a:custGeom>
            <a:avLst/>
            <a:gdLst/>
            <a:ahLst/>
            <a:cxnLst/>
            <a:rect l="0" t="0" r="0" b="0"/>
            <a:pathLst>
              <a:path w="437199" h="17042">
                <a:moveTo>
                  <a:pt x="0" y="8468"/>
                </a:moveTo>
                <a:lnTo>
                  <a:pt x="18203" y="13019"/>
                </a:lnTo>
                <a:lnTo>
                  <a:pt x="24518" y="14359"/>
                </a:lnTo>
                <a:lnTo>
                  <a:pt x="29680" y="15253"/>
                </a:lnTo>
                <a:lnTo>
                  <a:pt x="34075" y="15849"/>
                </a:lnTo>
                <a:lnTo>
                  <a:pt x="42719" y="15294"/>
                </a:lnTo>
                <a:lnTo>
                  <a:pt x="54197" y="13971"/>
                </a:lnTo>
                <a:lnTo>
                  <a:pt x="77428" y="10914"/>
                </a:lnTo>
                <a:lnTo>
                  <a:pt x="84956" y="10099"/>
                </a:lnTo>
                <a:lnTo>
                  <a:pt x="90927" y="9555"/>
                </a:lnTo>
                <a:lnTo>
                  <a:pt x="100623" y="9193"/>
                </a:lnTo>
                <a:lnTo>
                  <a:pt x="144432" y="8683"/>
                </a:lnTo>
                <a:lnTo>
                  <a:pt x="266186" y="8476"/>
                </a:lnTo>
                <a:lnTo>
                  <a:pt x="275565" y="7521"/>
                </a:lnTo>
                <a:lnTo>
                  <a:pt x="285627" y="5932"/>
                </a:lnTo>
                <a:lnTo>
                  <a:pt x="296146" y="3920"/>
                </a:lnTo>
                <a:lnTo>
                  <a:pt x="305063" y="2578"/>
                </a:lnTo>
                <a:lnTo>
                  <a:pt x="312913" y="1684"/>
                </a:lnTo>
                <a:lnTo>
                  <a:pt x="320051" y="1088"/>
                </a:lnTo>
                <a:lnTo>
                  <a:pt x="326715" y="691"/>
                </a:lnTo>
                <a:lnTo>
                  <a:pt x="339199" y="249"/>
                </a:lnTo>
                <a:lnTo>
                  <a:pt x="352387" y="0"/>
                </a:lnTo>
                <a:lnTo>
                  <a:pt x="358750" y="918"/>
                </a:lnTo>
                <a:lnTo>
                  <a:pt x="366801" y="2482"/>
                </a:lnTo>
                <a:lnTo>
                  <a:pt x="375979" y="4478"/>
                </a:lnTo>
                <a:lnTo>
                  <a:pt x="384955" y="5808"/>
                </a:lnTo>
                <a:lnTo>
                  <a:pt x="393797" y="6695"/>
                </a:lnTo>
                <a:lnTo>
                  <a:pt x="402549" y="7285"/>
                </a:lnTo>
                <a:lnTo>
                  <a:pt x="409336" y="8632"/>
                </a:lnTo>
                <a:lnTo>
                  <a:pt x="414813" y="10482"/>
                </a:lnTo>
                <a:lnTo>
                  <a:pt x="419417" y="12668"/>
                </a:lnTo>
                <a:lnTo>
                  <a:pt x="423439" y="14126"/>
                </a:lnTo>
                <a:lnTo>
                  <a:pt x="427073" y="15098"/>
                </a:lnTo>
                <a:lnTo>
                  <a:pt x="437198" y="170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83"/>
          <p:cNvSpPr/>
          <p:nvPr/>
        </p:nvSpPr>
        <p:spPr>
          <a:xfrm>
            <a:off x="4040504" y="3797661"/>
            <a:ext cx="231459" cy="151717"/>
          </a:xfrm>
          <a:custGeom>
            <a:avLst/>
            <a:gdLst/>
            <a:ahLst/>
            <a:cxnLst/>
            <a:rect l="0" t="0" r="0" b="0"/>
            <a:pathLst>
              <a:path w="231459" h="151717">
                <a:moveTo>
                  <a:pt x="0" y="42818"/>
                </a:moveTo>
                <a:lnTo>
                  <a:pt x="4551" y="33717"/>
                </a:lnTo>
                <a:lnTo>
                  <a:pt x="6844" y="30083"/>
                </a:lnTo>
                <a:lnTo>
                  <a:pt x="9325" y="26709"/>
                </a:lnTo>
                <a:lnTo>
                  <a:pt x="11932" y="23506"/>
                </a:lnTo>
                <a:lnTo>
                  <a:pt x="14622" y="20419"/>
                </a:lnTo>
                <a:lnTo>
                  <a:pt x="17368" y="17408"/>
                </a:lnTo>
                <a:lnTo>
                  <a:pt x="20152" y="14448"/>
                </a:lnTo>
                <a:lnTo>
                  <a:pt x="23912" y="11522"/>
                </a:lnTo>
                <a:lnTo>
                  <a:pt x="28324" y="8620"/>
                </a:lnTo>
                <a:lnTo>
                  <a:pt x="33170" y="5732"/>
                </a:lnTo>
                <a:lnTo>
                  <a:pt x="38306" y="3806"/>
                </a:lnTo>
                <a:lnTo>
                  <a:pt x="43635" y="2523"/>
                </a:lnTo>
                <a:lnTo>
                  <a:pt x="49092" y="1667"/>
                </a:lnTo>
                <a:lnTo>
                  <a:pt x="53684" y="1097"/>
                </a:lnTo>
                <a:lnTo>
                  <a:pt x="57697" y="717"/>
                </a:lnTo>
                <a:lnTo>
                  <a:pt x="64696" y="294"/>
                </a:lnTo>
                <a:lnTo>
                  <a:pt x="70981" y="106"/>
                </a:lnTo>
                <a:lnTo>
                  <a:pt x="79875" y="0"/>
                </a:lnTo>
                <a:lnTo>
                  <a:pt x="83731" y="1891"/>
                </a:lnTo>
                <a:lnTo>
                  <a:pt x="88206" y="5056"/>
                </a:lnTo>
                <a:lnTo>
                  <a:pt x="93094" y="9071"/>
                </a:lnTo>
                <a:lnTo>
                  <a:pt x="96353" y="12700"/>
                </a:lnTo>
                <a:lnTo>
                  <a:pt x="98525" y="16072"/>
                </a:lnTo>
                <a:lnTo>
                  <a:pt x="99973" y="19273"/>
                </a:lnTo>
                <a:lnTo>
                  <a:pt x="106563" y="32879"/>
                </a:lnTo>
                <a:lnTo>
                  <a:pt x="107237" y="38097"/>
                </a:lnTo>
                <a:lnTo>
                  <a:pt x="106734" y="43481"/>
                </a:lnTo>
                <a:lnTo>
                  <a:pt x="105446" y="48975"/>
                </a:lnTo>
                <a:lnTo>
                  <a:pt x="104588" y="53591"/>
                </a:lnTo>
                <a:lnTo>
                  <a:pt x="104015" y="57620"/>
                </a:lnTo>
                <a:lnTo>
                  <a:pt x="103633" y="61258"/>
                </a:lnTo>
                <a:lnTo>
                  <a:pt x="103379" y="65590"/>
                </a:lnTo>
                <a:lnTo>
                  <a:pt x="103096" y="75481"/>
                </a:lnTo>
                <a:lnTo>
                  <a:pt x="102069" y="80786"/>
                </a:lnTo>
                <a:lnTo>
                  <a:pt x="100431" y="86228"/>
                </a:lnTo>
                <a:lnTo>
                  <a:pt x="98387" y="91761"/>
                </a:lnTo>
                <a:lnTo>
                  <a:pt x="97024" y="97354"/>
                </a:lnTo>
                <a:lnTo>
                  <a:pt x="96115" y="102988"/>
                </a:lnTo>
                <a:lnTo>
                  <a:pt x="95509" y="108649"/>
                </a:lnTo>
                <a:lnTo>
                  <a:pt x="95106" y="115281"/>
                </a:lnTo>
                <a:lnTo>
                  <a:pt x="94657" y="130269"/>
                </a:lnTo>
                <a:lnTo>
                  <a:pt x="94404" y="145671"/>
                </a:lnTo>
                <a:lnTo>
                  <a:pt x="95321" y="148534"/>
                </a:lnTo>
                <a:lnTo>
                  <a:pt x="96885" y="150443"/>
                </a:lnTo>
                <a:lnTo>
                  <a:pt x="98880" y="151716"/>
                </a:lnTo>
                <a:lnTo>
                  <a:pt x="101163" y="151612"/>
                </a:lnTo>
                <a:lnTo>
                  <a:pt x="103637" y="150590"/>
                </a:lnTo>
                <a:lnTo>
                  <a:pt x="108926" y="146914"/>
                </a:lnTo>
                <a:lnTo>
                  <a:pt x="111670" y="144601"/>
                </a:lnTo>
                <a:lnTo>
                  <a:pt x="114452" y="142106"/>
                </a:lnTo>
                <a:lnTo>
                  <a:pt x="120083" y="136794"/>
                </a:lnTo>
                <a:lnTo>
                  <a:pt x="122918" y="134044"/>
                </a:lnTo>
                <a:lnTo>
                  <a:pt x="126713" y="131258"/>
                </a:lnTo>
                <a:lnTo>
                  <a:pt x="131148" y="128448"/>
                </a:lnTo>
                <a:lnTo>
                  <a:pt x="136010" y="125622"/>
                </a:lnTo>
                <a:lnTo>
                  <a:pt x="140203" y="122786"/>
                </a:lnTo>
                <a:lnTo>
                  <a:pt x="143951" y="119943"/>
                </a:lnTo>
                <a:lnTo>
                  <a:pt x="147403" y="117095"/>
                </a:lnTo>
                <a:lnTo>
                  <a:pt x="151609" y="114244"/>
                </a:lnTo>
                <a:lnTo>
                  <a:pt x="156318" y="111390"/>
                </a:lnTo>
                <a:lnTo>
                  <a:pt x="161362" y="108535"/>
                </a:lnTo>
                <a:lnTo>
                  <a:pt x="166630" y="104727"/>
                </a:lnTo>
                <a:lnTo>
                  <a:pt x="172047" y="100284"/>
                </a:lnTo>
                <a:lnTo>
                  <a:pt x="177563" y="95416"/>
                </a:lnTo>
                <a:lnTo>
                  <a:pt x="183145" y="92171"/>
                </a:lnTo>
                <a:lnTo>
                  <a:pt x="188772" y="90008"/>
                </a:lnTo>
                <a:lnTo>
                  <a:pt x="194428" y="88566"/>
                </a:lnTo>
                <a:lnTo>
                  <a:pt x="200104" y="86652"/>
                </a:lnTo>
                <a:lnTo>
                  <a:pt x="205793" y="84423"/>
                </a:lnTo>
                <a:lnTo>
                  <a:pt x="231458" y="771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84"/>
          <p:cNvSpPr/>
          <p:nvPr/>
        </p:nvSpPr>
        <p:spPr>
          <a:xfrm>
            <a:off x="4717732" y="3411898"/>
            <a:ext cx="176014" cy="144156"/>
          </a:xfrm>
          <a:custGeom>
            <a:avLst/>
            <a:gdLst/>
            <a:ahLst/>
            <a:cxnLst/>
            <a:rect l="0" t="0" r="0" b="0"/>
            <a:pathLst>
              <a:path w="176014" h="144156">
                <a:moveTo>
                  <a:pt x="0" y="34247"/>
                </a:moveTo>
                <a:lnTo>
                  <a:pt x="11932" y="22315"/>
                </a:lnTo>
                <a:lnTo>
                  <a:pt x="15574" y="19625"/>
                </a:lnTo>
                <a:lnTo>
                  <a:pt x="19908" y="16879"/>
                </a:lnTo>
                <a:lnTo>
                  <a:pt x="24702" y="14095"/>
                </a:lnTo>
                <a:lnTo>
                  <a:pt x="35109" y="8463"/>
                </a:lnTo>
                <a:lnTo>
                  <a:pt x="40551" y="5627"/>
                </a:lnTo>
                <a:lnTo>
                  <a:pt x="46084" y="3737"/>
                </a:lnTo>
                <a:lnTo>
                  <a:pt x="51678" y="2477"/>
                </a:lnTo>
                <a:lnTo>
                  <a:pt x="57312" y="1637"/>
                </a:lnTo>
                <a:lnTo>
                  <a:pt x="62973" y="1077"/>
                </a:lnTo>
                <a:lnTo>
                  <a:pt x="68652" y="703"/>
                </a:lnTo>
                <a:lnTo>
                  <a:pt x="79089" y="289"/>
                </a:lnTo>
                <a:lnTo>
                  <a:pt x="90321" y="55"/>
                </a:lnTo>
                <a:lnTo>
                  <a:pt x="96658" y="0"/>
                </a:lnTo>
                <a:lnTo>
                  <a:pt x="99681" y="938"/>
                </a:lnTo>
                <a:lnTo>
                  <a:pt x="102649" y="2516"/>
                </a:lnTo>
                <a:lnTo>
                  <a:pt x="105580" y="4520"/>
                </a:lnTo>
                <a:lnTo>
                  <a:pt x="107535" y="6809"/>
                </a:lnTo>
                <a:lnTo>
                  <a:pt x="108837" y="9288"/>
                </a:lnTo>
                <a:lnTo>
                  <a:pt x="109705" y="11892"/>
                </a:lnTo>
                <a:lnTo>
                  <a:pt x="111237" y="15534"/>
                </a:lnTo>
                <a:lnTo>
                  <a:pt x="113211" y="19866"/>
                </a:lnTo>
                <a:lnTo>
                  <a:pt x="115479" y="24660"/>
                </a:lnTo>
                <a:lnTo>
                  <a:pt x="116038" y="28808"/>
                </a:lnTo>
                <a:lnTo>
                  <a:pt x="115459" y="32526"/>
                </a:lnTo>
                <a:lnTo>
                  <a:pt x="114120" y="35957"/>
                </a:lnTo>
                <a:lnTo>
                  <a:pt x="113228" y="40149"/>
                </a:lnTo>
                <a:lnTo>
                  <a:pt x="112633" y="44849"/>
                </a:lnTo>
                <a:lnTo>
                  <a:pt x="112236" y="49887"/>
                </a:lnTo>
                <a:lnTo>
                  <a:pt x="111019" y="54199"/>
                </a:lnTo>
                <a:lnTo>
                  <a:pt x="109255" y="58025"/>
                </a:lnTo>
                <a:lnTo>
                  <a:pt x="107127" y="61529"/>
                </a:lnTo>
                <a:lnTo>
                  <a:pt x="105708" y="64818"/>
                </a:lnTo>
                <a:lnTo>
                  <a:pt x="104762" y="67962"/>
                </a:lnTo>
                <a:lnTo>
                  <a:pt x="104131" y="71011"/>
                </a:lnTo>
                <a:lnTo>
                  <a:pt x="104663" y="73044"/>
                </a:lnTo>
                <a:lnTo>
                  <a:pt x="105971" y="74399"/>
                </a:lnTo>
                <a:lnTo>
                  <a:pt x="107795" y="75302"/>
                </a:lnTo>
                <a:lnTo>
                  <a:pt x="109963" y="74952"/>
                </a:lnTo>
                <a:lnTo>
                  <a:pt x="114912" y="72023"/>
                </a:lnTo>
                <a:lnTo>
                  <a:pt x="120287" y="67546"/>
                </a:lnTo>
                <a:lnTo>
                  <a:pt x="123054" y="65019"/>
                </a:lnTo>
                <a:lnTo>
                  <a:pt x="127756" y="62381"/>
                </a:lnTo>
                <a:lnTo>
                  <a:pt x="133748" y="59671"/>
                </a:lnTo>
                <a:lnTo>
                  <a:pt x="140600" y="56911"/>
                </a:lnTo>
                <a:lnTo>
                  <a:pt x="146121" y="55071"/>
                </a:lnTo>
                <a:lnTo>
                  <a:pt x="150754" y="53845"/>
                </a:lnTo>
                <a:lnTo>
                  <a:pt x="154795" y="53027"/>
                </a:lnTo>
                <a:lnTo>
                  <a:pt x="158442" y="53434"/>
                </a:lnTo>
                <a:lnTo>
                  <a:pt x="161825" y="54659"/>
                </a:lnTo>
                <a:lnTo>
                  <a:pt x="169549" y="58916"/>
                </a:lnTo>
                <a:lnTo>
                  <a:pt x="171135" y="61171"/>
                </a:lnTo>
                <a:lnTo>
                  <a:pt x="173145" y="64578"/>
                </a:lnTo>
                <a:lnTo>
                  <a:pt x="175437" y="68755"/>
                </a:lnTo>
                <a:lnTo>
                  <a:pt x="176013" y="72492"/>
                </a:lnTo>
                <a:lnTo>
                  <a:pt x="175445" y="75936"/>
                </a:lnTo>
                <a:lnTo>
                  <a:pt x="174113" y="79185"/>
                </a:lnTo>
                <a:lnTo>
                  <a:pt x="170094" y="90414"/>
                </a:lnTo>
                <a:lnTo>
                  <a:pt x="167689" y="97409"/>
                </a:lnTo>
                <a:lnTo>
                  <a:pt x="165132" y="103977"/>
                </a:lnTo>
                <a:lnTo>
                  <a:pt x="162476" y="110261"/>
                </a:lnTo>
                <a:lnTo>
                  <a:pt x="159752" y="116356"/>
                </a:lnTo>
                <a:lnTo>
                  <a:pt x="156032" y="122323"/>
                </a:lnTo>
                <a:lnTo>
                  <a:pt x="151646" y="128207"/>
                </a:lnTo>
                <a:lnTo>
                  <a:pt x="146817" y="134034"/>
                </a:lnTo>
                <a:lnTo>
                  <a:pt x="142646" y="137919"/>
                </a:lnTo>
                <a:lnTo>
                  <a:pt x="138912" y="140509"/>
                </a:lnTo>
                <a:lnTo>
                  <a:pt x="131647" y="144155"/>
                </a:lnTo>
                <a:lnTo>
                  <a:pt x="128588" y="1371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85"/>
          <p:cNvSpPr/>
          <p:nvPr/>
        </p:nvSpPr>
        <p:spPr>
          <a:xfrm>
            <a:off x="5009197" y="3283307"/>
            <a:ext cx="205741" cy="61519"/>
          </a:xfrm>
          <a:custGeom>
            <a:avLst/>
            <a:gdLst/>
            <a:ahLst/>
            <a:cxnLst/>
            <a:rect l="0" t="0" r="0" b="0"/>
            <a:pathLst>
              <a:path w="205741" h="61519">
                <a:moveTo>
                  <a:pt x="0" y="17105"/>
                </a:moveTo>
                <a:lnTo>
                  <a:pt x="9102" y="12555"/>
                </a:lnTo>
                <a:lnTo>
                  <a:pt x="12735" y="10261"/>
                </a:lnTo>
                <a:lnTo>
                  <a:pt x="16110" y="7780"/>
                </a:lnTo>
                <a:lnTo>
                  <a:pt x="19313" y="5174"/>
                </a:lnTo>
                <a:lnTo>
                  <a:pt x="22400" y="3436"/>
                </a:lnTo>
                <a:lnTo>
                  <a:pt x="25411" y="2277"/>
                </a:lnTo>
                <a:lnTo>
                  <a:pt x="28371" y="1505"/>
                </a:lnTo>
                <a:lnTo>
                  <a:pt x="33201" y="990"/>
                </a:lnTo>
                <a:lnTo>
                  <a:pt x="39280" y="647"/>
                </a:lnTo>
                <a:lnTo>
                  <a:pt x="53652" y="265"/>
                </a:lnTo>
                <a:lnTo>
                  <a:pt x="85488" y="0"/>
                </a:lnTo>
                <a:lnTo>
                  <a:pt x="88424" y="939"/>
                </a:lnTo>
                <a:lnTo>
                  <a:pt x="90382" y="2518"/>
                </a:lnTo>
                <a:lnTo>
                  <a:pt x="91687" y="4523"/>
                </a:lnTo>
                <a:lnTo>
                  <a:pt x="93510" y="6812"/>
                </a:lnTo>
                <a:lnTo>
                  <a:pt x="95677" y="9290"/>
                </a:lnTo>
                <a:lnTo>
                  <a:pt x="98075" y="11895"/>
                </a:lnTo>
                <a:lnTo>
                  <a:pt x="99673" y="14585"/>
                </a:lnTo>
                <a:lnTo>
                  <a:pt x="100739" y="17330"/>
                </a:lnTo>
                <a:lnTo>
                  <a:pt x="101449" y="20112"/>
                </a:lnTo>
                <a:lnTo>
                  <a:pt x="100970" y="23872"/>
                </a:lnTo>
                <a:lnTo>
                  <a:pt x="99699" y="28284"/>
                </a:lnTo>
                <a:lnTo>
                  <a:pt x="97898" y="33130"/>
                </a:lnTo>
                <a:lnTo>
                  <a:pt x="96698" y="37313"/>
                </a:lnTo>
                <a:lnTo>
                  <a:pt x="95898" y="41055"/>
                </a:lnTo>
                <a:lnTo>
                  <a:pt x="95364" y="44502"/>
                </a:lnTo>
                <a:lnTo>
                  <a:pt x="95961" y="48704"/>
                </a:lnTo>
                <a:lnTo>
                  <a:pt x="97312" y="53411"/>
                </a:lnTo>
                <a:lnTo>
                  <a:pt x="99164" y="58454"/>
                </a:lnTo>
                <a:lnTo>
                  <a:pt x="101352" y="60864"/>
                </a:lnTo>
                <a:lnTo>
                  <a:pt x="103763" y="61518"/>
                </a:lnTo>
                <a:lnTo>
                  <a:pt x="108982" y="60656"/>
                </a:lnTo>
                <a:lnTo>
                  <a:pt x="114477" y="60274"/>
                </a:lnTo>
                <a:lnTo>
                  <a:pt x="117275" y="58267"/>
                </a:lnTo>
                <a:lnTo>
                  <a:pt x="120093" y="55024"/>
                </a:lnTo>
                <a:lnTo>
                  <a:pt x="122925" y="50956"/>
                </a:lnTo>
                <a:lnTo>
                  <a:pt x="126717" y="48245"/>
                </a:lnTo>
                <a:lnTo>
                  <a:pt x="131151" y="46438"/>
                </a:lnTo>
                <a:lnTo>
                  <a:pt x="136012" y="45233"/>
                </a:lnTo>
                <a:lnTo>
                  <a:pt x="140204" y="42524"/>
                </a:lnTo>
                <a:lnTo>
                  <a:pt x="143952" y="38814"/>
                </a:lnTo>
                <a:lnTo>
                  <a:pt x="147403" y="34435"/>
                </a:lnTo>
                <a:lnTo>
                  <a:pt x="151609" y="31516"/>
                </a:lnTo>
                <a:lnTo>
                  <a:pt x="156317" y="29570"/>
                </a:lnTo>
                <a:lnTo>
                  <a:pt x="161362" y="28273"/>
                </a:lnTo>
                <a:lnTo>
                  <a:pt x="165677" y="26455"/>
                </a:lnTo>
                <a:lnTo>
                  <a:pt x="169506" y="24291"/>
                </a:lnTo>
                <a:lnTo>
                  <a:pt x="173012" y="21896"/>
                </a:lnTo>
                <a:lnTo>
                  <a:pt x="177254" y="19346"/>
                </a:lnTo>
                <a:lnTo>
                  <a:pt x="181987" y="16694"/>
                </a:lnTo>
                <a:lnTo>
                  <a:pt x="187047" y="13973"/>
                </a:lnTo>
                <a:lnTo>
                  <a:pt x="191373" y="12160"/>
                </a:lnTo>
                <a:lnTo>
                  <a:pt x="195210" y="10951"/>
                </a:lnTo>
                <a:lnTo>
                  <a:pt x="205740" y="853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86"/>
          <p:cNvSpPr/>
          <p:nvPr/>
        </p:nvSpPr>
        <p:spPr>
          <a:xfrm>
            <a:off x="5583554" y="2838793"/>
            <a:ext cx="143970" cy="195872"/>
          </a:xfrm>
          <a:custGeom>
            <a:avLst/>
            <a:gdLst/>
            <a:ahLst/>
            <a:cxnLst/>
            <a:rect l="0" t="0" r="0" b="0"/>
            <a:pathLst>
              <a:path w="143970" h="195872">
                <a:moveTo>
                  <a:pt x="0" y="15849"/>
                </a:moveTo>
                <a:lnTo>
                  <a:pt x="9103" y="11298"/>
                </a:lnTo>
                <a:lnTo>
                  <a:pt x="13689" y="9958"/>
                </a:lnTo>
                <a:lnTo>
                  <a:pt x="18651" y="9064"/>
                </a:lnTo>
                <a:lnTo>
                  <a:pt x="23864" y="8468"/>
                </a:lnTo>
                <a:lnTo>
                  <a:pt x="28292" y="7118"/>
                </a:lnTo>
                <a:lnTo>
                  <a:pt x="32197" y="5266"/>
                </a:lnTo>
                <a:lnTo>
                  <a:pt x="35753" y="3079"/>
                </a:lnTo>
                <a:lnTo>
                  <a:pt x="42885" y="1621"/>
                </a:lnTo>
                <a:lnTo>
                  <a:pt x="52403" y="648"/>
                </a:lnTo>
                <a:lnTo>
                  <a:pt x="63510" y="0"/>
                </a:lnTo>
                <a:lnTo>
                  <a:pt x="72821" y="521"/>
                </a:lnTo>
                <a:lnTo>
                  <a:pt x="80932" y="1820"/>
                </a:lnTo>
                <a:lnTo>
                  <a:pt x="88245" y="3639"/>
                </a:lnTo>
                <a:lnTo>
                  <a:pt x="94073" y="5804"/>
                </a:lnTo>
                <a:lnTo>
                  <a:pt x="98910" y="8200"/>
                </a:lnTo>
                <a:lnTo>
                  <a:pt x="103088" y="10749"/>
                </a:lnTo>
                <a:lnTo>
                  <a:pt x="105873" y="13402"/>
                </a:lnTo>
                <a:lnTo>
                  <a:pt x="107730" y="16123"/>
                </a:lnTo>
                <a:lnTo>
                  <a:pt x="109793" y="21686"/>
                </a:lnTo>
                <a:lnTo>
                  <a:pt x="110710" y="27333"/>
                </a:lnTo>
                <a:lnTo>
                  <a:pt x="110001" y="31125"/>
                </a:lnTo>
                <a:lnTo>
                  <a:pt x="108577" y="35558"/>
                </a:lnTo>
                <a:lnTo>
                  <a:pt x="106675" y="40418"/>
                </a:lnTo>
                <a:lnTo>
                  <a:pt x="104454" y="44611"/>
                </a:lnTo>
                <a:lnTo>
                  <a:pt x="102021" y="48359"/>
                </a:lnTo>
                <a:lnTo>
                  <a:pt x="99447" y="51810"/>
                </a:lnTo>
                <a:lnTo>
                  <a:pt x="91506" y="63264"/>
                </a:lnTo>
                <a:lnTo>
                  <a:pt x="86722" y="70319"/>
                </a:lnTo>
                <a:lnTo>
                  <a:pt x="82580" y="75975"/>
                </a:lnTo>
                <a:lnTo>
                  <a:pt x="78866" y="80698"/>
                </a:lnTo>
                <a:lnTo>
                  <a:pt x="75437" y="84799"/>
                </a:lnTo>
                <a:lnTo>
                  <a:pt x="72199" y="87533"/>
                </a:lnTo>
                <a:lnTo>
                  <a:pt x="69088" y="89356"/>
                </a:lnTo>
                <a:lnTo>
                  <a:pt x="66061" y="90571"/>
                </a:lnTo>
                <a:lnTo>
                  <a:pt x="64044" y="92334"/>
                </a:lnTo>
                <a:lnTo>
                  <a:pt x="62699" y="94461"/>
                </a:lnTo>
                <a:lnTo>
                  <a:pt x="61802" y="96832"/>
                </a:lnTo>
                <a:lnTo>
                  <a:pt x="62156" y="98413"/>
                </a:lnTo>
                <a:lnTo>
                  <a:pt x="63345" y="99467"/>
                </a:lnTo>
                <a:lnTo>
                  <a:pt x="65091" y="100169"/>
                </a:lnTo>
                <a:lnTo>
                  <a:pt x="69569" y="100950"/>
                </a:lnTo>
                <a:lnTo>
                  <a:pt x="72097" y="101158"/>
                </a:lnTo>
                <a:lnTo>
                  <a:pt x="75687" y="100344"/>
                </a:lnTo>
                <a:lnTo>
                  <a:pt x="79986" y="98849"/>
                </a:lnTo>
                <a:lnTo>
                  <a:pt x="84756" y="96900"/>
                </a:lnTo>
                <a:lnTo>
                  <a:pt x="90794" y="95600"/>
                </a:lnTo>
                <a:lnTo>
                  <a:pt x="97677" y="94734"/>
                </a:lnTo>
                <a:lnTo>
                  <a:pt x="111040" y="93772"/>
                </a:lnTo>
                <a:lnTo>
                  <a:pt x="120154" y="93344"/>
                </a:lnTo>
                <a:lnTo>
                  <a:pt x="123918" y="94182"/>
                </a:lnTo>
                <a:lnTo>
                  <a:pt x="127379" y="95694"/>
                </a:lnTo>
                <a:lnTo>
                  <a:pt x="130640" y="97654"/>
                </a:lnTo>
                <a:lnTo>
                  <a:pt x="133766" y="99913"/>
                </a:lnTo>
                <a:lnTo>
                  <a:pt x="136803" y="102372"/>
                </a:lnTo>
                <a:lnTo>
                  <a:pt x="139779" y="104963"/>
                </a:lnTo>
                <a:lnTo>
                  <a:pt x="141764" y="107644"/>
                </a:lnTo>
                <a:lnTo>
                  <a:pt x="143969" y="113162"/>
                </a:lnTo>
                <a:lnTo>
                  <a:pt x="143604" y="115967"/>
                </a:lnTo>
                <a:lnTo>
                  <a:pt x="142409" y="118789"/>
                </a:lnTo>
                <a:lnTo>
                  <a:pt x="140660" y="121623"/>
                </a:lnTo>
                <a:lnTo>
                  <a:pt x="137588" y="125418"/>
                </a:lnTo>
                <a:lnTo>
                  <a:pt x="133636" y="129852"/>
                </a:lnTo>
                <a:lnTo>
                  <a:pt x="129096" y="134714"/>
                </a:lnTo>
                <a:lnTo>
                  <a:pt x="123212" y="139860"/>
                </a:lnTo>
                <a:lnTo>
                  <a:pt x="116431" y="145195"/>
                </a:lnTo>
                <a:lnTo>
                  <a:pt x="109053" y="150657"/>
                </a:lnTo>
                <a:lnTo>
                  <a:pt x="102230" y="155251"/>
                </a:lnTo>
                <a:lnTo>
                  <a:pt x="95776" y="159267"/>
                </a:lnTo>
                <a:lnTo>
                  <a:pt x="89569" y="162896"/>
                </a:lnTo>
                <a:lnTo>
                  <a:pt x="84477" y="166267"/>
                </a:lnTo>
                <a:lnTo>
                  <a:pt x="80131" y="169468"/>
                </a:lnTo>
                <a:lnTo>
                  <a:pt x="76281" y="172554"/>
                </a:lnTo>
                <a:lnTo>
                  <a:pt x="71809" y="175564"/>
                </a:lnTo>
                <a:lnTo>
                  <a:pt x="66923" y="178523"/>
                </a:lnTo>
                <a:lnTo>
                  <a:pt x="42863" y="1958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87"/>
          <p:cNvSpPr/>
          <p:nvPr/>
        </p:nvSpPr>
        <p:spPr>
          <a:xfrm>
            <a:off x="131444" y="2403058"/>
            <a:ext cx="2050653" cy="117257"/>
          </a:xfrm>
          <a:custGeom>
            <a:avLst/>
            <a:gdLst/>
            <a:ahLst/>
            <a:cxnLst/>
            <a:rect l="0" t="0" r="0" b="0"/>
            <a:pathLst>
              <a:path w="2050653" h="117257">
                <a:moveTo>
                  <a:pt x="0" y="117256"/>
                </a:moveTo>
                <a:lnTo>
                  <a:pt x="0" y="112706"/>
                </a:lnTo>
                <a:lnTo>
                  <a:pt x="953" y="111365"/>
                </a:lnTo>
                <a:lnTo>
                  <a:pt x="2540" y="110471"/>
                </a:lnTo>
                <a:lnTo>
                  <a:pt x="4551" y="109876"/>
                </a:lnTo>
                <a:lnTo>
                  <a:pt x="27181" y="107014"/>
                </a:lnTo>
                <a:lnTo>
                  <a:pt x="59388" y="99687"/>
                </a:lnTo>
                <a:lnTo>
                  <a:pt x="72930" y="96971"/>
                </a:lnTo>
                <a:lnTo>
                  <a:pt x="93056" y="93953"/>
                </a:lnTo>
                <a:lnTo>
                  <a:pt x="122451" y="91063"/>
                </a:lnTo>
                <a:lnTo>
                  <a:pt x="130212" y="89317"/>
                </a:lnTo>
                <a:lnTo>
                  <a:pt x="146455" y="85789"/>
                </a:lnTo>
                <a:lnTo>
                  <a:pt x="210645" y="78444"/>
                </a:lnTo>
                <a:lnTo>
                  <a:pt x="402881" y="54629"/>
                </a:lnTo>
                <a:lnTo>
                  <a:pt x="441631" y="51322"/>
                </a:lnTo>
                <a:lnTo>
                  <a:pt x="622708" y="42181"/>
                </a:lnTo>
                <a:lnTo>
                  <a:pt x="653264" y="39584"/>
                </a:lnTo>
                <a:lnTo>
                  <a:pt x="678397" y="36900"/>
                </a:lnTo>
                <a:lnTo>
                  <a:pt x="731722" y="33917"/>
                </a:lnTo>
                <a:lnTo>
                  <a:pt x="782410" y="31640"/>
                </a:lnTo>
                <a:lnTo>
                  <a:pt x="802594" y="29698"/>
                </a:lnTo>
                <a:lnTo>
                  <a:pt x="820813" y="27452"/>
                </a:lnTo>
                <a:lnTo>
                  <a:pt x="919796" y="22416"/>
                </a:lnTo>
                <a:lnTo>
                  <a:pt x="1078030" y="16766"/>
                </a:lnTo>
                <a:lnTo>
                  <a:pt x="1110164" y="15973"/>
                </a:lnTo>
                <a:lnTo>
                  <a:pt x="1309639" y="7145"/>
                </a:lnTo>
                <a:lnTo>
                  <a:pt x="1368481" y="6209"/>
                </a:lnTo>
                <a:lnTo>
                  <a:pt x="1404504" y="3449"/>
                </a:lnTo>
                <a:lnTo>
                  <a:pt x="1438612" y="0"/>
                </a:lnTo>
                <a:lnTo>
                  <a:pt x="1501854" y="326"/>
                </a:lnTo>
                <a:lnTo>
                  <a:pt x="1534266" y="3375"/>
                </a:lnTo>
                <a:lnTo>
                  <a:pt x="1596419" y="5332"/>
                </a:lnTo>
                <a:lnTo>
                  <a:pt x="1732817" y="5786"/>
                </a:lnTo>
                <a:lnTo>
                  <a:pt x="1763859" y="6748"/>
                </a:lnTo>
                <a:lnTo>
                  <a:pt x="1888398" y="12596"/>
                </a:lnTo>
                <a:lnTo>
                  <a:pt x="1930853" y="13591"/>
                </a:lnTo>
                <a:lnTo>
                  <a:pt x="2050135" y="14356"/>
                </a:lnTo>
                <a:lnTo>
                  <a:pt x="2050652" y="13413"/>
                </a:lnTo>
                <a:lnTo>
                  <a:pt x="2049092" y="11833"/>
                </a:lnTo>
                <a:lnTo>
                  <a:pt x="2040256" y="581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88"/>
          <p:cNvSpPr/>
          <p:nvPr/>
        </p:nvSpPr>
        <p:spPr>
          <a:xfrm>
            <a:off x="1031557" y="1877377"/>
            <a:ext cx="325756" cy="3356829"/>
          </a:xfrm>
          <a:custGeom>
            <a:avLst/>
            <a:gdLst/>
            <a:ahLst/>
            <a:cxnLst/>
            <a:rect l="0" t="0" r="0" b="0"/>
            <a:pathLst>
              <a:path w="325756" h="3356829">
                <a:moveTo>
                  <a:pt x="0" y="0"/>
                </a:moveTo>
                <a:lnTo>
                  <a:pt x="952" y="35135"/>
                </a:lnTo>
                <a:lnTo>
                  <a:pt x="5891" y="56554"/>
                </a:lnTo>
                <a:lnTo>
                  <a:pt x="8468" y="158722"/>
                </a:lnTo>
                <a:lnTo>
                  <a:pt x="1741" y="236311"/>
                </a:lnTo>
                <a:lnTo>
                  <a:pt x="8089" y="326090"/>
                </a:lnTo>
                <a:lnTo>
                  <a:pt x="8544" y="434548"/>
                </a:lnTo>
                <a:lnTo>
                  <a:pt x="17666" y="522772"/>
                </a:lnTo>
                <a:lnTo>
                  <a:pt x="24679" y="573656"/>
                </a:lnTo>
                <a:lnTo>
                  <a:pt x="33982" y="629077"/>
                </a:lnTo>
                <a:lnTo>
                  <a:pt x="79299" y="883163"/>
                </a:lnTo>
                <a:lnTo>
                  <a:pt x="87949" y="919884"/>
                </a:lnTo>
                <a:lnTo>
                  <a:pt x="97191" y="956525"/>
                </a:lnTo>
                <a:lnTo>
                  <a:pt x="104473" y="988685"/>
                </a:lnTo>
                <a:lnTo>
                  <a:pt x="113425" y="1039173"/>
                </a:lnTo>
                <a:lnTo>
                  <a:pt x="122801" y="1102887"/>
                </a:lnTo>
                <a:lnTo>
                  <a:pt x="132482" y="1201706"/>
                </a:lnTo>
                <a:lnTo>
                  <a:pt x="138776" y="1292215"/>
                </a:lnTo>
                <a:lnTo>
                  <a:pt x="143593" y="1352510"/>
                </a:lnTo>
                <a:lnTo>
                  <a:pt x="151660" y="1511994"/>
                </a:lnTo>
                <a:lnTo>
                  <a:pt x="159130" y="1609943"/>
                </a:lnTo>
                <a:lnTo>
                  <a:pt x="163672" y="1688812"/>
                </a:lnTo>
                <a:lnTo>
                  <a:pt x="171486" y="1760233"/>
                </a:lnTo>
                <a:lnTo>
                  <a:pt x="218155" y="2117547"/>
                </a:lnTo>
                <a:lnTo>
                  <a:pt x="254592" y="2385927"/>
                </a:lnTo>
                <a:lnTo>
                  <a:pt x="260215" y="2420245"/>
                </a:lnTo>
                <a:lnTo>
                  <a:pt x="265870" y="2449792"/>
                </a:lnTo>
                <a:lnTo>
                  <a:pt x="275327" y="2500401"/>
                </a:lnTo>
                <a:lnTo>
                  <a:pt x="281896" y="2603229"/>
                </a:lnTo>
                <a:lnTo>
                  <a:pt x="294478" y="2716257"/>
                </a:lnTo>
                <a:lnTo>
                  <a:pt x="301479" y="2806176"/>
                </a:lnTo>
                <a:lnTo>
                  <a:pt x="307346" y="2864534"/>
                </a:lnTo>
                <a:lnTo>
                  <a:pt x="316303" y="2979371"/>
                </a:lnTo>
                <a:lnTo>
                  <a:pt x="321554" y="3071050"/>
                </a:lnTo>
                <a:lnTo>
                  <a:pt x="324510" y="3160698"/>
                </a:lnTo>
                <a:lnTo>
                  <a:pt x="325591" y="3245078"/>
                </a:lnTo>
                <a:lnTo>
                  <a:pt x="325746" y="3356828"/>
                </a:lnTo>
                <a:lnTo>
                  <a:pt x="325755" y="33518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89"/>
          <p:cNvSpPr/>
          <p:nvPr/>
        </p:nvSpPr>
        <p:spPr>
          <a:xfrm>
            <a:off x="521790" y="2315501"/>
            <a:ext cx="25767" cy="8769"/>
          </a:xfrm>
          <a:custGeom>
            <a:avLst/>
            <a:gdLst/>
            <a:ahLst/>
            <a:cxnLst/>
            <a:rect l="0" t="0" r="0" b="0"/>
            <a:pathLst>
              <a:path w="25767" h="8769">
                <a:moveTo>
                  <a:pt x="0" y="8768"/>
                </a:moveTo>
                <a:lnTo>
                  <a:pt x="910" y="8687"/>
                </a:lnTo>
                <a:lnTo>
                  <a:pt x="6699" y="7387"/>
                </a:lnTo>
                <a:lnTo>
                  <a:pt x="12463" y="5569"/>
                </a:lnTo>
                <a:lnTo>
                  <a:pt x="18211" y="3403"/>
                </a:lnTo>
                <a:lnTo>
                  <a:pt x="2576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90"/>
          <p:cNvSpPr/>
          <p:nvPr/>
        </p:nvSpPr>
        <p:spPr>
          <a:xfrm>
            <a:off x="602932" y="2065972"/>
            <a:ext cx="8573" cy="8574"/>
          </a:xfrm>
          <a:custGeom>
            <a:avLst/>
            <a:gdLst/>
            <a:ahLst/>
            <a:cxnLst/>
            <a:rect l="0" t="0" r="0" b="0"/>
            <a:pathLst>
              <a:path w="8573" h="8574">
                <a:moveTo>
                  <a:pt x="0" y="0"/>
                </a:moveTo>
                <a:lnTo>
                  <a:pt x="8572" y="857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91"/>
          <p:cNvSpPr/>
          <p:nvPr/>
        </p:nvSpPr>
        <p:spPr>
          <a:xfrm>
            <a:off x="337184" y="1997392"/>
            <a:ext cx="445771" cy="351473"/>
          </a:xfrm>
          <a:custGeom>
            <a:avLst/>
            <a:gdLst/>
            <a:ahLst/>
            <a:cxnLst/>
            <a:rect l="0" t="0" r="0" b="0"/>
            <a:pathLst>
              <a:path w="445771" h="351473">
                <a:moveTo>
                  <a:pt x="0" y="0"/>
                </a:moveTo>
                <a:lnTo>
                  <a:pt x="13653" y="9102"/>
                </a:lnTo>
                <a:lnTo>
                  <a:pt x="26694" y="19313"/>
                </a:lnTo>
                <a:lnTo>
                  <a:pt x="35994" y="25411"/>
                </a:lnTo>
                <a:lnTo>
                  <a:pt x="46478" y="32249"/>
                </a:lnTo>
                <a:lnTo>
                  <a:pt x="57487" y="41638"/>
                </a:lnTo>
                <a:lnTo>
                  <a:pt x="68730" y="52161"/>
                </a:lnTo>
                <a:lnTo>
                  <a:pt x="74395" y="57634"/>
                </a:lnTo>
                <a:lnTo>
                  <a:pt x="81029" y="63188"/>
                </a:lnTo>
                <a:lnTo>
                  <a:pt x="88310" y="68795"/>
                </a:lnTo>
                <a:lnTo>
                  <a:pt x="96021" y="74438"/>
                </a:lnTo>
                <a:lnTo>
                  <a:pt x="112209" y="85789"/>
                </a:lnTo>
                <a:lnTo>
                  <a:pt x="120526" y="91483"/>
                </a:lnTo>
                <a:lnTo>
                  <a:pt x="128928" y="98136"/>
                </a:lnTo>
                <a:lnTo>
                  <a:pt x="137387" y="105429"/>
                </a:lnTo>
                <a:lnTo>
                  <a:pt x="145884" y="113148"/>
                </a:lnTo>
                <a:lnTo>
                  <a:pt x="155359" y="123057"/>
                </a:lnTo>
                <a:lnTo>
                  <a:pt x="165485" y="134426"/>
                </a:lnTo>
                <a:lnTo>
                  <a:pt x="176046" y="146767"/>
                </a:lnTo>
                <a:lnTo>
                  <a:pt x="185944" y="156900"/>
                </a:lnTo>
                <a:lnTo>
                  <a:pt x="195400" y="165560"/>
                </a:lnTo>
                <a:lnTo>
                  <a:pt x="204562" y="173238"/>
                </a:lnTo>
                <a:lnTo>
                  <a:pt x="215432" y="184072"/>
                </a:lnTo>
                <a:lnTo>
                  <a:pt x="227442" y="197010"/>
                </a:lnTo>
                <a:lnTo>
                  <a:pt x="250628" y="222815"/>
                </a:lnTo>
                <a:lnTo>
                  <a:pt x="267283" y="240634"/>
                </a:lnTo>
                <a:lnTo>
                  <a:pt x="275344" y="248053"/>
                </a:lnTo>
                <a:lnTo>
                  <a:pt x="283575" y="254904"/>
                </a:lnTo>
                <a:lnTo>
                  <a:pt x="321868" y="284137"/>
                </a:lnTo>
                <a:lnTo>
                  <a:pt x="330784" y="290390"/>
                </a:lnTo>
                <a:lnTo>
                  <a:pt x="338633" y="295511"/>
                </a:lnTo>
                <a:lnTo>
                  <a:pt x="352434" y="303741"/>
                </a:lnTo>
                <a:lnTo>
                  <a:pt x="364917" y="310573"/>
                </a:lnTo>
                <a:lnTo>
                  <a:pt x="400859" y="328877"/>
                </a:lnTo>
                <a:lnTo>
                  <a:pt x="410114" y="334504"/>
                </a:lnTo>
                <a:lnTo>
                  <a:pt x="420398" y="343296"/>
                </a:lnTo>
                <a:lnTo>
                  <a:pt x="425046" y="346021"/>
                </a:lnTo>
                <a:lnTo>
                  <a:pt x="430049" y="347839"/>
                </a:lnTo>
                <a:lnTo>
                  <a:pt x="445770" y="3514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92"/>
          <p:cNvSpPr/>
          <p:nvPr/>
        </p:nvSpPr>
        <p:spPr>
          <a:xfrm>
            <a:off x="457199" y="2048827"/>
            <a:ext cx="282894" cy="377191"/>
          </a:xfrm>
          <a:custGeom>
            <a:avLst/>
            <a:gdLst/>
            <a:ahLst/>
            <a:cxnLst/>
            <a:rect l="0" t="0" r="0" b="0"/>
            <a:pathLst>
              <a:path w="282894" h="377191">
                <a:moveTo>
                  <a:pt x="282893" y="0"/>
                </a:moveTo>
                <a:lnTo>
                  <a:pt x="282893" y="13652"/>
                </a:lnTo>
                <a:lnTo>
                  <a:pt x="280353" y="25435"/>
                </a:lnTo>
                <a:lnTo>
                  <a:pt x="276049" y="37022"/>
                </a:lnTo>
                <a:lnTo>
                  <a:pt x="270961" y="48522"/>
                </a:lnTo>
                <a:lnTo>
                  <a:pt x="268271" y="55208"/>
                </a:lnTo>
                <a:lnTo>
                  <a:pt x="262742" y="70257"/>
                </a:lnTo>
                <a:lnTo>
                  <a:pt x="258981" y="77318"/>
                </a:lnTo>
                <a:lnTo>
                  <a:pt x="254569" y="83930"/>
                </a:lnTo>
                <a:lnTo>
                  <a:pt x="249723" y="90244"/>
                </a:lnTo>
                <a:lnTo>
                  <a:pt x="244587" y="97310"/>
                </a:lnTo>
                <a:lnTo>
                  <a:pt x="233801" y="112781"/>
                </a:lnTo>
                <a:lnTo>
                  <a:pt x="199980" y="162995"/>
                </a:lnTo>
                <a:lnTo>
                  <a:pt x="194280" y="172481"/>
                </a:lnTo>
                <a:lnTo>
                  <a:pt x="188575" y="182615"/>
                </a:lnTo>
                <a:lnTo>
                  <a:pt x="182867" y="193181"/>
                </a:lnTo>
                <a:lnTo>
                  <a:pt x="174299" y="204987"/>
                </a:lnTo>
                <a:lnTo>
                  <a:pt x="163824" y="217621"/>
                </a:lnTo>
                <a:lnTo>
                  <a:pt x="152079" y="230806"/>
                </a:lnTo>
                <a:lnTo>
                  <a:pt x="142344" y="242453"/>
                </a:lnTo>
                <a:lnTo>
                  <a:pt x="133948" y="253075"/>
                </a:lnTo>
                <a:lnTo>
                  <a:pt x="126447" y="263015"/>
                </a:lnTo>
                <a:lnTo>
                  <a:pt x="114778" y="275355"/>
                </a:lnTo>
                <a:lnTo>
                  <a:pt x="100331" y="289298"/>
                </a:lnTo>
                <a:lnTo>
                  <a:pt x="70309" y="317172"/>
                </a:lnTo>
                <a:lnTo>
                  <a:pt x="47441" y="339085"/>
                </a:lnTo>
                <a:lnTo>
                  <a:pt x="38295" y="347024"/>
                </a:lnTo>
                <a:lnTo>
                  <a:pt x="30293" y="353269"/>
                </a:lnTo>
                <a:lnTo>
                  <a:pt x="23053" y="358386"/>
                </a:lnTo>
                <a:lnTo>
                  <a:pt x="17274" y="362749"/>
                </a:lnTo>
                <a:lnTo>
                  <a:pt x="12468" y="366610"/>
                </a:lnTo>
                <a:lnTo>
                  <a:pt x="0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93"/>
          <p:cNvSpPr/>
          <p:nvPr/>
        </p:nvSpPr>
        <p:spPr>
          <a:xfrm>
            <a:off x="1417826" y="1952642"/>
            <a:ext cx="373939" cy="353361"/>
          </a:xfrm>
          <a:custGeom>
            <a:avLst/>
            <a:gdLst/>
            <a:ahLst/>
            <a:cxnLst/>
            <a:rect l="0" t="0" r="0" b="0"/>
            <a:pathLst>
              <a:path w="373939" h="353361">
                <a:moveTo>
                  <a:pt x="42356" y="61895"/>
                </a:moveTo>
                <a:lnTo>
                  <a:pt x="23043" y="81208"/>
                </a:lnTo>
                <a:lnTo>
                  <a:pt x="16945" y="89846"/>
                </a:lnTo>
                <a:lnTo>
                  <a:pt x="11060" y="99083"/>
                </a:lnTo>
                <a:lnTo>
                  <a:pt x="5269" y="106363"/>
                </a:lnTo>
                <a:lnTo>
                  <a:pt x="3344" y="110590"/>
                </a:lnTo>
                <a:lnTo>
                  <a:pt x="1205" y="120367"/>
                </a:lnTo>
                <a:lnTo>
                  <a:pt x="634" y="127547"/>
                </a:lnTo>
                <a:lnTo>
                  <a:pt x="254" y="136143"/>
                </a:lnTo>
                <a:lnTo>
                  <a:pt x="0" y="145683"/>
                </a:lnTo>
                <a:lnTo>
                  <a:pt x="1736" y="154902"/>
                </a:lnTo>
                <a:lnTo>
                  <a:pt x="4799" y="163904"/>
                </a:lnTo>
                <a:lnTo>
                  <a:pt x="8745" y="172764"/>
                </a:lnTo>
                <a:lnTo>
                  <a:pt x="12329" y="179623"/>
                </a:lnTo>
                <a:lnTo>
                  <a:pt x="18851" y="189783"/>
                </a:lnTo>
                <a:lnTo>
                  <a:pt x="24924" y="197474"/>
                </a:lnTo>
                <a:lnTo>
                  <a:pt x="27877" y="200859"/>
                </a:lnTo>
                <a:lnTo>
                  <a:pt x="31751" y="203115"/>
                </a:lnTo>
                <a:lnTo>
                  <a:pt x="41135" y="205622"/>
                </a:lnTo>
                <a:lnTo>
                  <a:pt x="51656" y="206736"/>
                </a:lnTo>
                <a:lnTo>
                  <a:pt x="57128" y="207033"/>
                </a:lnTo>
                <a:lnTo>
                  <a:pt x="70829" y="207363"/>
                </a:lnTo>
                <a:lnTo>
                  <a:pt x="78483" y="207451"/>
                </a:lnTo>
                <a:lnTo>
                  <a:pt x="85491" y="206558"/>
                </a:lnTo>
                <a:lnTo>
                  <a:pt x="92067" y="205009"/>
                </a:lnTo>
                <a:lnTo>
                  <a:pt x="120861" y="195680"/>
                </a:lnTo>
                <a:lnTo>
                  <a:pt x="128030" y="192995"/>
                </a:lnTo>
                <a:lnTo>
                  <a:pt x="134715" y="190253"/>
                </a:lnTo>
                <a:lnTo>
                  <a:pt x="141076" y="187472"/>
                </a:lnTo>
                <a:lnTo>
                  <a:pt x="150079" y="182760"/>
                </a:lnTo>
                <a:lnTo>
                  <a:pt x="191129" y="159747"/>
                </a:lnTo>
                <a:lnTo>
                  <a:pt x="198688" y="155705"/>
                </a:lnTo>
                <a:lnTo>
                  <a:pt x="205632" y="151105"/>
                </a:lnTo>
                <a:lnTo>
                  <a:pt x="212167" y="146133"/>
                </a:lnTo>
                <a:lnTo>
                  <a:pt x="223555" y="135529"/>
                </a:lnTo>
                <a:lnTo>
                  <a:pt x="227925" y="130035"/>
                </a:lnTo>
                <a:lnTo>
                  <a:pt x="231791" y="124466"/>
                </a:lnTo>
                <a:lnTo>
                  <a:pt x="236274" y="118849"/>
                </a:lnTo>
                <a:lnTo>
                  <a:pt x="241167" y="113200"/>
                </a:lnTo>
                <a:lnTo>
                  <a:pt x="246334" y="107528"/>
                </a:lnTo>
                <a:lnTo>
                  <a:pt x="250731" y="99937"/>
                </a:lnTo>
                <a:lnTo>
                  <a:pt x="254616" y="91066"/>
                </a:lnTo>
                <a:lnTo>
                  <a:pt x="258157" y="81343"/>
                </a:lnTo>
                <a:lnTo>
                  <a:pt x="261471" y="71050"/>
                </a:lnTo>
                <a:lnTo>
                  <a:pt x="264633" y="60378"/>
                </a:lnTo>
                <a:lnTo>
                  <a:pt x="267693" y="49454"/>
                </a:lnTo>
                <a:lnTo>
                  <a:pt x="269733" y="38361"/>
                </a:lnTo>
                <a:lnTo>
                  <a:pt x="271093" y="27156"/>
                </a:lnTo>
                <a:lnTo>
                  <a:pt x="273276" y="0"/>
                </a:lnTo>
                <a:lnTo>
                  <a:pt x="274408" y="1581"/>
                </a:lnTo>
                <a:lnTo>
                  <a:pt x="276114" y="6446"/>
                </a:lnTo>
                <a:lnTo>
                  <a:pt x="278205" y="13499"/>
                </a:lnTo>
                <a:lnTo>
                  <a:pt x="279599" y="20106"/>
                </a:lnTo>
                <a:lnTo>
                  <a:pt x="280528" y="26416"/>
                </a:lnTo>
                <a:lnTo>
                  <a:pt x="281147" y="32527"/>
                </a:lnTo>
                <a:lnTo>
                  <a:pt x="283465" y="39459"/>
                </a:lnTo>
                <a:lnTo>
                  <a:pt x="286915" y="46938"/>
                </a:lnTo>
                <a:lnTo>
                  <a:pt x="291121" y="54781"/>
                </a:lnTo>
                <a:lnTo>
                  <a:pt x="295829" y="61915"/>
                </a:lnTo>
                <a:lnTo>
                  <a:pt x="300873" y="68576"/>
                </a:lnTo>
                <a:lnTo>
                  <a:pt x="306141" y="74921"/>
                </a:lnTo>
                <a:lnTo>
                  <a:pt x="316320" y="91534"/>
                </a:lnTo>
                <a:lnTo>
                  <a:pt x="345410" y="143013"/>
                </a:lnTo>
                <a:lnTo>
                  <a:pt x="355834" y="164551"/>
                </a:lnTo>
                <a:lnTo>
                  <a:pt x="362784" y="181768"/>
                </a:lnTo>
                <a:lnTo>
                  <a:pt x="367417" y="196103"/>
                </a:lnTo>
                <a:lnTo>
                  <a:pt x="370506" y="207564"/>
                </a:lnTo>
                <a:lnTo>
                  <a:pt x="372565" y="217110"/>
                </a:lnTo>
                <a:lnTo>
                  <a:pt x="373938" y="225379"/>
                </a:lnTo>
                <a:lnTo>
                  <a:pt x="373901" y="233750"/>
                </a:lnTo>
                <a:lnTo>
                  <a:pt x="372923" y="242187"/>
                </a:lnTo>
                <a:lnTo>
                  <a:pt x="371319" y="250670"/>
                </a:lnTo>
                <a:lnTo>
                  <a:pt x="368345" y="258230"/>
                </a:lnTo>
                <a:lnTo>
                  <a:pt x="364457" y="265175"/>
                </a:lnTo>
                <a:lnTo>
                  <a:pt x="359960" y="271710"/>
                </a:lnTo>
                <a:lnTo>
                  <a:pt x="354104" y="277972"/>
                </a:lnTo>
                <a:lnTo>
                  <a:pt x="347343" y="284051"/>
                </a:lnTo>
                <a:lnTo>
                  <a:pt x="339978" y="290009"/>
                </a:lnTo>
                <a:lnTo>
                  <a:pt x="332211" y="294934"/>
                </a:lnTo>
                <a:lnTo>
                  <a:pt x="324175" y="299169"/>
                </a:lnTo>
                <a:lnTo>
                  <a:pt x="315961" y="302945"/>
                </a:lnTo>
                <a:lnTo>
                  <a:pt x="307626" y="306415"/>
                </a:lnTo>
                <a:lnTo>
                  <a:pt x="299213" y="309681"/>
                </a:lnTo>
                <a:lnTo>
                  <a:pt x="290746" y="312811"/>
                </a:lnTo>
                <a:lnTo>
                  <a:pt x="280340" y="315850"/>
                </a:lnTo>
                <a:lnTo>
                  <a:pt x="268639" y="318828"/>
                </a:lnTo>
                <a:lnTo>
                  <a:pt x="197438" y="335003"/>
                </a:lnTo>
                <a:lnTo>
                  <a:pt x="178129" y="338265"/>
                </a:lnTo>
                <a:lnTo>
                  <a:pt x="160494" y="340439"/>
                </a:lnTo>
                <a:lnTo>
                  <a:pt x="143975" y="341889"/>
                </a:lnTo>
                <a:lnTo>
                  <a:pt x="129152" y="342855"/>
                </a:lnTo>
                <a:lnTo>
                  <a:pt x="102522" y="343929"/>
                </a:lnTo>
                <a:lnTo>
                  <a:pt x="88181" y="345167"/>
                </a:lnTo>
                <a:lnTo>
                  <a:pt x="72906" y="346946"/>
                </a:lnTo>
                <a:lnTo>
                  <a:pt x="57008" y="349084"/>
                </a:lnTo>
                <a:lnTo>
                  <a:pt x="44504" y="350509"/>
                </a:lnTo>
                <a:lnTo>
                  <a:pt x="34263" y="351459"/>
                </a:lnTo>
                <a:lnTo>
                  <a:pt x="8066" y="3533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94"/>
          <p:cNvSpPr/>
          <p:nvPr/>
        </p:nvSpPr>
        <p:spPr>
          <a:xfrm>
            <a:off x="371935" y="2777900"/>
            <a:ext cx="356601" cy="248043"/>
          </a:xfrm>
          <a:custGeom>
            <a:avLst/>
            <a:gdLst/>
            <a:ahLst/>
            <a:cxnLst/>
            <a:rect l="0" t="0" r="0" b="0"/>
            <a:pathLst>
              <a:path w="356601" h="248043">
                <a:moveTo>
                  <a:pt x="93837" y="8162"/>
                </a:moveTo>
                <a:lnTo>
                  <a:pt x="84735" y="8162"/>
                </a:lnTo>
                <a:lnTo>
                  <a:pt x="82054" y="9115"/>
                </a:lnTo>
                <a:lnTo>
                  <a:pt x="80267" y="10702"/>
                </a:lnTo>
                <a:lnTo>
                  <a:pt x="79075" y="12713"/>
                </a:lnTo>
                <a:lnTo>
                  <a:pt x="75423" y="16911"/>
                </a:lnTo>
                <a:lnTo>
                  <a:pt x="70131" y="22567"/>
                </a:lnTo>
                <a:lnTo>
                  <a:pt x="63746" y="29195"/>
                </a:lnTo>
                <a:lnTo>
                  <a:pt x="58536" y="35519"/>
                </a:lnTo>
                <a:lnTo>
                  <a:pt x="54110" y="41640"/>
                </a:lnTo>
                <a:lnTo>
                  <a:pt x="50208" y="47626"/>
                </a:lnTo>
                <a:lnTo>
                  <a:pt x="46653" y="53521"/>
                </a:lnTo>
                <a:lnTo>
                  <a:pt x="43331" y="59357"/>
                </a:lnTo>
                <a:lnTo>
                  <a:pt x="40164" y="65152"/>
                </a:lnTo>
                <a:lnTo>
                  <a:pt x="35195" y="72825"/>
                </a:lnTo>
                <a:lnTo>
                  <a:pt x="29025" y="81751"/>
                </a:lnTo>
                <a:lnTo>
                  <a:pt x="22054" y="91511"/>
                </a:lnTo>
                <a:lnTo>
                  <a:pt x="17406" y="100876"/>
                </a:lnTo>
                <a:lnTo>
                  <a:pt x="14308" y="109976"/>
                </a:lnTo>
                <a:lnTo>
                  <a:pt x="12243" y="118901"/>
                </a:lnTo>
                <a:lnTo>
                  <a:pt x="9913" y="126755"/>
                </a:lnTo>
                <a:lnTo>
                  <a:pt x="7408" y="133897"/>
                </a:lnTo>
                <a:lnTo>
                  <a:pt x="4785" y="140563"/>
                </a:lnTo>
                <a:lnTo>
                  <a:pt x="3037" y="147864"/>
                </a:lnTo>
                <a:lnTo>
                  <a:pt x="1871" y="155589"/>
                </a:lnTo>
                <a:lnTo>
                  <a:pt x="1094" y="163597"/>
                </a:lnTo>
                <a:lnTo>
                  <a:pt x="576" y="170840"/>
                </a:lnTo>
                <a:lnTo>
                  <a:pt x="230" y="177574"/>
                </a:lnTo>
                <a:lnTo>
                  <a:pt x="0" y="183969"/>
                </a:lnTo>
                <a:lnTo>
                  <a:pt x="799" y="190136"/>
                </a:lnTo>
                <a:lnTo>
                  <a:pt x="2284" y="196153"/>
                </a:lnTo>
                <a:lnTo>
                  <a:pt x="4227" y="202070"/>
                </a:lnTo>
                <a:lnTo>
                  <a:pt x="6474" y="206966"/>
                </a:lnTo>
                <a:lnTo>
                  <a:pt x="8925" y="211183"/>
                </a:lnTo>
                <a:lnTo>
                  <a:pt x="11512" y="214947"/>
                </a:lnTo>
                <a:lnTo>
                  <a:pt x="19465" y="221669"/>
                </a:lnTo>
                <a:lnTo>
                  <a:pt x="28398" y="227832"/>
                </a:lnTo>
                <a:lnTo>
                  <a:pt x="35543" y="233746"/>
                </a:lnTo>
                <a:lnTo>
                  <a:pt x="40687" y="236656"/>
                </a:lnTo>
                <a:lnTo>
                  <a:pt x="46973" y="239549"/>
                </a:lnTo>
                <a:lnTo>
                  <a:pt x="54022" y="242430"/>
                </a:lnTo>
                <a:lnTo>
                  <a:pt x="61579" y="244350"/>
                </a:lnTo>
                <a:lnTo>
                  <a:pt x="69474" y="245631"/>
                </a:lnTo>
                <a:lnTo>
                  <a:pt x="77595" y="246485"/>
                </a:lnTo>
                <a:lnTo>
                  <a:pt x="86819" y="247054"/>
                </a:lnTo>
                <a:lnTo>
                  <a:pt x="107228" y="247686"/>
                </a:lnTo>
                <a:lnTo>
                  <a:pt x="135587" y="248042"/>
                </a:lnTo>
                <a:lnTo>
                  <a:pt x="145483" y="247140"/>
                </a:lnTo>
                <a:lnTo>
                  <a:pt x="155890" y="245585"/>
                </a:lnTo>
                <a:lnTo>
                  <a:pt x="166638" y="243597"/>
                </a:lnTo>
                <a:lnTo>
                  <a:pt x="176661" y="241319"/>
                </a:lnTo>
                <a:lnTo>
                  <a:pt x="186201" y="238847"/>
                </a:lnTo>
                <a:lnTo>
                  <a:pt x="205372" y="233561"/>
                </a:lnTo>
                <a:lnTo>
                  <a:pt x="226593" y="228037"/>
                </a:lnTo>
                <a:lnTo>
                  <a:pt x="236634" y="224278"/>
                </a:lnTo>
                <a:lnTo>
                  <a:pt x="246185" y="219867"/>
                </a:lnTo>
                <a:lnTo>
                  <a:pt x="255410" y="215021"/>
                </a:lnTo>
                <a:lnTo>
                  <a:pt x="264417" y="209886"/>
                </a:lnTo>
                <a:lnTo>
                  <a:pt x="273280" y="204557"/>
                </a:lnTo>
                <a:lnTo>
                  <a:pt x="282045" y="199100"/>
                </a:lnTo>
                <a:lnTo>
                  <a:pt x="289794" y="193556"/>
                </a:lnTo>
                <a:lnTo>
                  <a:pt x="296865" y="187956"/>
                </a:lnTo>
                <a:lnTo>
                  <a:pt x="303484" y="182317"/>
                </a:lnTo>
                <a:lnTo>
                  <a:pt x="309802" y="175700"/>
                </a:lnTo>
                <a:lnTo>
                  <a:pt x="315918" y="168432"/>
                </a:lnTo>
                <a:lnTo>
                  <a:pt x="321901" y="160729"/>
                </a:lnTo>
                <a:lnTo>
                  <a:pt x="326842" y="153688"/>
                </a:lnTo>
                <a:lnTo>
                  <a:pt x="331089" y="147090"/>
                </a:lnTo>
                <a:lnTo>
                  <a:pt x="334872" y="140785"/>
                </a:lnTo>
                <a:lnTo>
                  <a:pt x="339300" y="134678"/>
                </a:lnTo>
                <a:lnTo>
                  <a:pt x="344156" y="128701"/>
                </a:lnTo>
                <a:lnTo>
                  <a:pt x="349299" y="122811"/>
                </a:lnTo>
                <a:lnTo>
                  <a:pt x="352727" y="116027"/>
                </a:lnTo>
                <a:lnTo>
                  <a:pt x="355013" y="108647"/>
                </a:lnTo>
                <a:lnTo>
                  <a:pt x="356537" y="100870"/>
                </a:lnTo>
                <a:lnTo>
                  <a:pt x="356600" y="93780"/>
                </a:lnTo>
                <a:lnTo>
                  <a:pt x="355690" y="87148"/>
                </a:lnTo>
                <a:lnTo>
                  <a:pt x="354131" y="80822"/>
                </a:lnTo>
                <a:lnTo>
                  <a:pt x="352139" y="74699"/>
                </a:lnTo>
                <a:lnTo>
                  <a:pt x="349858" y="68713"/>
                </a:lnTo>
                <a:lnTo>
                  <a:pt x="347385" y="62817"/>
                </a:lnTo>
                <a:lnTo>
                  <a:pt x="343832" y="56981"/>
                </a:lnTo>
                <a:lnTo>
                  <a:pt x="339558" y="51186"/>
                </a:lnTo>
                <a:lnTo>
                  <a:pt x="334803" y="45417"/>
                </a:lnTo>
                <a:lnTo>
                  <a:pt x="328776" y="39666"/>
                </a:lnTo>
                <a:lnTo>
                  <a:pt x="321900" y="33927"/>
                </a:lnTo>
                <a:lnTo>
                  <a:pt x="314459" y="28196"/>
                </a:lnTo>
                <a:lnTo>
                  <a:pt x="306641" y="23423"/>
                </a:lnTo>
                <a:lnTo>
                  <a:pt x="298571" y="19289"/>
                </a:lnTo>
                <a:lnTo>
                  <a:pt x="290334" y="15580"/>
                </a:lnTo>
                <a:lnTo>
                  <a:pt x="281985" y="13107"/>
                </a:lnTo>
                <a:lnTo>
                  <a:pt x="273562" y="11459"/>
                </a:lnTo>
                <a:lnTo>
                  <a:pt x="265088" y="10360"/>
                </a:lnTo>
                <a:lnTo>
                  <a:pt x="256582" y="8675"/>
                </a:lnTo>
                <a:lnTo>
                  <a:pt x="248054" y="6599"/>
                </a:lnTo>
                <a:lnTo>
                  <a:pt x="239511" y="4262"/>
                </a:lnTo>
                <a:lnTo>
                  <a:pt x="230958" y="2705"/>
                </a:lnTo>
                <a:lnTo>
                  <a:pt x="222398" y="1666"/>
                </a:lnTo>
                <a:lnTo>
                  <a:pt x="213835" y="974"/>
                </a:lnTo>
                <a:lnTo>
                  <a:pt x="203363" y="512"/>
                </a:lnTo>
                <a:lnTo>
                  <a:pt x="179028" y="0"/>
                </a:lnTo>
                <a:lnTo>
                  <a:pt x="168728" y="816"/>
                </a:lnTo>
                <a:lnTo>
                  <a:pt x="159957" y="2312"/>
                </a:lnTo>
                <a:lnTo>
                  <a:pt x="152205" y="4262"/>
                </a:lnTo>
                <a:lnTo>
                  <a:pt x="146084" y="6514"/>
                </a:lnTo>
                <a:lnTo>
                  <a:pt x="136743" y="11557"/>
                </a:lnTo>
                <a:lnTo>
                  <a:pt x="129416" y="16974"/>
                </a:lnTo>
                <a:lnTo>
                  <a:pt x="126129" y="19751"/>
                </a:lnTo>
                <a:lnTo>
                  <a:pt x="123937" y="22556"/>
                </a:lnTo>
                <a:lnTo>
                  <a:pt x="122476" y="25378"/>
                </a:lnTo>
                <a:lnTo>
                  <a:pt x="119554" y="338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95"/>
          <p:cNvSpPr/>
          <p:nvPr/>
        </p:nvSpPr>
        <p:spPr>
          <a:xfrm>
            <a:off x="602932" y="3240405"/>
            <a:ext cx="25718" cy="437198"/>
          </a:xfrm>
          <a:custGeom>
            <a:avLst/>
            <a:gdLst/>
            <a:ahLst/>
            <a:cxnLst/>
            <a:rect l="0" t="0" r="0" b="0"/>
            <a:pathLst>
              <a:path w="25718" h="437198">
                <a:moveTo>
                  <a:pt x="0" y="0"/>
                </a:moveTo>
                <a:lnTo>
                  <a:pt x="0" y="35751"/>
                </a:lnTo>
                <a:lnTo>
                  <a:pt x="952" y="40979"/>
                </a:lnTo>
                <a:lnTo>
                  <a:pt x="2540" y="47322"/>
                </a:lnTo>
                <a:lnTo>
                  <a:pt x="4551" y="54407"/>
                </a:lnTo>
                <a:lnTo>
                  <a:pt x="5891" y="61036"/>
                </a:lnTo>
                <a:lnTo>
                  <a:pt x="6785" y="67361"/>
                </a:lnTo>
                <a:lnTo>
                  <a:pt x="7381" y="73482"/>
                </a:lnTo>
                <a:lnTo>
                  <a:pt x="7778" y="80420"/>
                </a:lnTo>
                <a:lnTo>
                  <a:pt x="8219" y="95750"/>
                </a:lnTo>
                <a:lnTo>
                  <a:pt x="8468" y="120445"/>
                </a:lnTo>
                <a:lnTo>
                  <a:pt x="7550" y="131731"/>
                </a:lnTo>
                <a:lnTo>
                  <a:pt x="5986" y="144971"/>
                </a:lnTo>
                <a:lnTo>
                  <a:pt x="3991" y="159512"/>
                </a:lnTo>
                <a:lnTo>
                  <a:pt x="2660" y="173016"/>
                </a:lnTo>
                <a:lnTo>
                  <a:pt x="1774" y="185829"/>
                </a:lnTo>
                <a:lnTo>
                  <a:pt x="1182" y="198181"/>
                </a:lnTo>
                <a:lnTo>
                  <a:pt x="350" y="270175"/>
                </a:lnTo>
                <a:lnTo>
                  <a:pt x="104" y="318388"/>
                </a:lnTo>
                <a:lnTo>
                  <a:pt x="1022" y="330369"/>
                </a:lnTo>
                <a:lnTo>
                  <a:pt x="2586" y="342166"/>
                </a:lnTo>
                <a:lnTo>
                  <a:pt x="4582" y="353841"/>
                </a:lnTo>
                <a:lnTo>
                  <a:pt x="5912" y="363528"/>
                </a:lnTo>
                <a:lnTo>
                  <a:pt x="6799" y="371892"/>
                </a:lnTo>
                <a:lnTo>
                  <a:pt x="7784" y="385313"/>
                </a:lnTo>
                <a:lnTo>
                  <a:pt x="8222" y="394452"/>
                </a:lnTo>
                <a:lnTo>
                  <a:pt x="9291" y="400128"/>
                </a:lnTo>
                <a:lnTo>
                  <a:pt x="10957" y="406770"/>
                </a:lnTo>
                <a:lnTo>
                  <a:pt x="13019" y="414054"/>
                </a:lnTo>
                <a:lnTo>
                  <a:pt x="15347" y="419864"/>
                </a:lnTo>
                <a:lnTo>
                  <a:pt x="17851" y="424689"/>
                </a:lnTo>
                <a:lnTo>
                  <a:pt x="25717" y="43719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96"/>
          <p:cNvSpPr/>
          <p:nvPr/>
        </p:nvSpPr>
        <p:spPr>
          <a:xfrm>
            <a:off x="1271587" y="2760345"/>
            <a:ext cx="471489" cy="8468"/>
          </a:xfrm>
          <a:custGeom>
            <a:avLst/>
            <a:gdLst/>
            <a:ahLst/>
            <a:cxnLst/>
            <a:rect l="0" t="0" r="0" b="0"/>
            <a:pathLst>
              <a:path w="471489" h="8468">
                <a:moveTo>
                  <a:pt x="0" y="0"/>
                </a:moveTo>
                <a:lnTo>
                  <a:pt x="49360" y="0"/>
                </a:lnTo>
                <a:lnTo>
                  <a:pt x="57672" y="952"/>
                </a:lnTo>
                <a:lnTo>
                  <a:pt x="67975" y="2540"/>
                </a:lnTo>
                <a:lnTo>
                  <a:pt x="79607" y="4550"/>
                </a:lnTo>
                <a:lnTo>
                  <a:pt x="95934" y="5891"/>
                </a:lnTo>
                <a:lnTo>
                  <a:pt x="115391" y="6785"/>
                </a:lnTo>
                <a:lnTo>
                  <a:pt x="165585" y="7778"/>
                </a:lnTo>
                <a:lnTo>
                  <a:pt x="323360" y="8467"/>
                </a:lnTo>
                <a:lnTo>
                  <a:pt x="347971" y="7550"/>
                </a:lnTo>
                <a:lnTo>
                  <a:pt x="371045" y="5985"/>
                </a:lnTo>
                <a:lnTo>
                  <a:pt x="420137" y="1773"/>
                </a:lnTo>
                <a:lnTo>
                  <a:pt x="428681" y="1182"/>
                </a:lnTo>
                <a:lnTo>
                  <a:pt x="436282" y="788"/>
                </a:lnTo>
                <a:lnTo>
                  <a:pt x="443255" y="525"/>
                </a:lnTo>
                <a:lnTo>
                  <a:pt x="47148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97"/>
          <p:cNvSpPr/>
          <p:nvPr/>
        </p:nvSpPr>
        <p:spPr>
          <a:xfrm>
            <a:off x="1914525" y="2580322"/>
            <a:ext cx="77153" cy="445771"/>
          </a:xfrm>
          <a:custGeom>
            <a:avLst/>
            <a:gdLst/>
            <a:ahLst/>
            <a:cxnLst/>
            <a:rect l="0" t="0" r="0" b="0"/>
            <a:pathLst>
              <a:path w="77153" h="445771">
                <a:moveTo>
                  <a:pt x="0" y="0"/>
                </a:moveTo>
                <a:lnTo>
                  <a:pt x="13652" y="9102"/>
                </a:lnTo>
                <a:lnTo>
                  <a:pt x="18626" y="13688"/>
                </a:lnTo>
                <a:lnTo>
                  <a:pt x="22895" y="18650"/>
                </a:lnTo>
                <a:lnTo>
                  <a:pt x="26693" y="23864"/>
                </a:lnTo>
                <a:lnTo>
                  <a:pt x="30178" y="30197"/>
                </a:lnTo>
                <a:lnTo>
                  <a:pt x="33453" y="37276"/>
                </a:lnTo>
                <a:lnTo>
                  <a:pt x="36590" y="44854"/>
                </a:lnTo>
                <a:lnTo>
                  <a:pt x="38680" y="52762"/>
                </a:lnTo>
                <a:lnTo>
                  <a:pt x="40074" y="60892"/>
                </a:lnTo>
                <a:lnTo>
                  <a:pt x="41003" y="69170"/>
                </a:lnTo>
                <a:lnTo>
                  <a:pt x="41623" y="77546"/>
                </a:lnTo>
                <a:lnTo>
                  <a:pt x="42036" y="85987"/>
                </a:lnTo>
                <a:lnTo>
                  <a:pt x="42311" y="94472"/>
                </a:lnTo>
                <a:lnTo>
                  <a:pt x="43447" y="102034"/>
                </a:lnTo>
                <a:lnTo>
                  <a:pt x="45157" y="108980"/>
                </a:lnTo>
                <a:lnTo>
                  <a:pt x="47250" y="115516"/>
                </a:lnTo>
                <a:lnTo>
                  <a:pt x="49597" y="131303"/>
                </a:lnTo>
                <a:lnTo>
                  <a:pt x="54745" y="179325"/>
                </a:lnTo>
                <a:lnTo>
                  <a:pt x="56499" y="199560"/>
                </a:lnTo>
                <a:lnTo>
                  <a:pt x="57668" y="215907"/>
                </a:lnTo>
                <a:lnTo>
                  <a:pt x="58968" y="241691"/>
                </a:lnTo>
                <a:lnTo>
                  <a:pt x="59545" y="262676"/>
                </a:lnTo>
                <a:lnTo>
                  <a:pt x="59966" y="349266"/>
                </a:lnTo>
                <a:lnTo>
                  <a:pt x="59027" y="357622"/>
                </a:lnTo>
                <a:lnTo>
                  <a:pt x="57449" y="365097"/>
                </a:lnTo>
                <a:lnTo>
                  <a:pt x="55444" y="371985"/>
                </a:lnTo>
                <a:lnTo>
                  <a:pt x="53217" y="384720"/>
                </a:lnTo>
                <a:lnTo>
                  <a:pt x="52622" y="390782"/>
                </a:lnTo>
                <a:lnTo>
                  <a:pt x="53179" y="395776"/>
                </a:lnTo>
                <a:lnTo>
                  <a:pt x="54502" y="400059"/>
                </a:lnTo>
                <a:lnTo>
                  <a:pt x="56337" y="403866"/>
                </a:lnTo>
                <a:lnTo>
                  <a:pt x="58376" y="410636"/>
                </a:lnTo>
                <a:lnTo>
                  <a:pt x="58920" y="413775"/>
                </a:lnTo>
                <a:lnTo>
                  <a:pt x="60235" y="416820"/>
                </a:lnTo>
                <a:lnTo>
                  <a:pt x="62064" y="419803"/>
                </a:lnTo>
                <a:lnTo>
                  <a:pt x="64236" y="422743"/>
                </a:lnTo>
                <a:lnTo>
                  <a:pt x="65684" y="425657"/>
                </a:lnTo>
                <a:lnTo>
                  <a:pt x="67292" y="431433"/>
                </a:lnTo>
                <a:lnTo>
                  <a:pt x="68674" y="434307"/>
                </a:lnTo>
                <a:lnTo>
                  <a:pt x="70548" y="437175"/>
                </a:lnTo>
                <a:lnTo>
                  <a:pt x="77152" y="4457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98"/>
          <p:cNvSpPr/>
          <p:nvPr/>
        </p:nvSpPr>
        <p:spPr>
          <a:xfrm>
            <a:off x="1418511" y="3305763"/>
            <a:ext cx="228930" cy="406122"/>
          </a:xfrm>
          <a:custGeom>
            <a:avLst/>
            <a:gdLst/>
            <a:ahLst/>
            <a:cxnLst/>
            <a:rect l="0" t="0" r="0" b="0"/>
            <a:pathLst>
              <a:path w="228930" h="406122">
                <a:moveTo>
                  <a:pt x="7381" y="46084"/>
                </a:moveTo>
                <a:lnTo>
                  <a:pt x="2830" y="46084"/>
                </a:lnTo>
                <a:lnTo>
                  <a:pt x="1489" y="47037"/>
                </a:lnTo>
                <a:lnTo>
                  <a:pt x="596" y="48624"/>
                </a:lnTo>
                <a:lnTo>
                  <a:pt x="0" y="50635"/>
                </a:lnTo>
                <a:lnTo>
                  <a:pt x="1878" y="60489"/>
                </a:lnTo>
                <a:lnTo>
                  <a:pt x="3712" y="67118"/>
                </a:lnTo>
                <a:lnTo>
                  <a:pt x="5888" y="77251"/>
                </a:lnTo>
                <a:lnTo>
                  <a:pt x="10845" y="103751"/>
                </a:lnTo>
                <a:lnTo>
                  <a:pt x="13500" y="115009"/>
                </a:lnTo>
                <a:lnTo>
                  <a:pt x="16223" y="124419"/>
                </a:lnTo>
                <a:lnTo>
                  <a:pt x="18991" y="132597"/>
                </a:lnTo>
                <a:lnTo>
                  <a:pt x="20836" y="139954"/>
                </a:lnTo>
                <a:lnTo>
                  <a:pt x="22066" y="146765"/>
                </a:lnTo>
                <a:lnTo>
                  <a:pt x="22886" y="153209"/>
                </a:lnTo>
                <a:lnTo>
                  <a:pt x="26290" y="160363"/>
                </a:lnTo>
                <a:lnTo>
                  <a:pt x="31417" y="167990"/>
                </a:lnTo>
                <a:lnTo>
                  <a:pt x="37693" y="175933"/>
                </a:lnTo>
                <a:lnTo>
                  <a:pt x="42829" y="182179"/>
                </a:lnTo>
                <a:lnTo>
                  <a:pt x="47205" y="187297"/>
                </a:lnTo>
                <a:lnTo>
                  <a:pt x="51076" y="191661"/>
                </a:lnTo>
                <a:lnTo>
                  <a:pt x="54608" y="194571"/>
                </a:lnTo>
                <a:lnTo>
                  <a:pt x="61073" y="197803"/>
                </a:lnTo>
                <a:lnTo>
                  <a:pt x="67122" y="199240"/>
                </a:lnTo>
                <a:lnTo>
                  <a:pt x="72985" y="199878"/>
                </a:lnTo>
                <a:lnTo>
                  <a:pt x="78766" y="200162"/>
                </a:lnTo>
                <a:lnTo>
                  <a:pt x="81641" y="199285"/>
                </a:lnTo>
                <a:lnTo>
                  <a:pt x="87375" y="195771"/>
                </a:lnTo>
                <a:lnTo>
                  <a:pt x="91190" y="191596"/>
                </a:lnTo>
                <a:lnTo>
                  <a:pt x="95639" y="185954"/>
                </a:lnTo>
                <a:lnTo>
                  <a:pt x="100510" y="179336"/>
                </a:lnTo>
                <a:lnTo>
                  <a:pt x="104709" y="173018"/>
                </a:lnTo>
                <a:lnTo>
                  <a:pt x="108461" y="166902"/>
                </a:lnTo>
                <a:lnTo>
                  <a:pt x="111916" y="160919"/>
                </a:lnTo>
                <a:lnTo>
                  <a:pt x="116123" y="155026"/>
                </a:lnTo>
                <a:lnTo>
                  <a:pt x="120833" y="149192"/>
                </a:lnTo>
                <a:lnTo>
                  <a:pt x="125878" y="143398"/>
                </a:lnTo>
                <a:lnTo>
                  <a:pt x="130194" y="137630"/>
                </a:lnTo>
                <a:lnTo>
                  <a:pt x="134024" y="131880"/>
                </a:lnTo>
                <a:lnTo>
                  <a:pt x="137529" y="126141"/>
                </a:lnTo>
                <a:lnTo>
                  <a:pt x="141772" y="117553"/>
                </a:lnTo>
                <a:lnTo>
                  <a:pt x="146505" y="107065"/>
                </a:lnTo>
                <a:lnTo>
                  <a:pt x="155891" y="85569"/>
                </a:lnTo>
                <a:lnTo>
                  <a:pt x="163238" y="69665"/>
                </a:lnTo>
                <a:lnTo>
                  <a:pt x="165578" y="62758"/>
                </a:lnTo>
                <a:lnTo>
                  <a:pt x="167138" y="56247"/>
                </a:lnTo>
                <a:lnTo>
                  <a:pt x="168178" y="50002"/>
                </a:lnTo>
                <a:lnTo>
                  <a:pt x="169824" y="42981"/>
                </a:lnTo>
                <a:lnTo>
                  <a:pt x="171874" y="35443"/>
                </a:lnTo>
                <a:lnTo>
                  <a:pt x="174193" y="27560"/>
                </a:lnTo>
                <a:lnTo>
                  <a:pt x="176770" y="16261"/>
                </a:lnTo>
                <a:lnTo>
                  <a:pt x="178220" y="4545"/>
                </a:lnTo>
                <a:lnTo>
                  <a:pt x="178560" y="0"/>
                </a:lnTo>
                <a:lnTo>
                  <a:pt x="178650" y="121"/>
                </a:lnTo>
                <a:lnTo>
                  <a:pt x="178820" y="10421"/>
                </a:lnTo>
                <a:lnTo>
                  <a:pt x="183379" y="15938"/>
                </a:lnTo>
                <a:lnTo>
                  <a:pt x="184720" y="19319"/>
                </a:lnTo>
                <a:lnTo>
                  <a:pt x="186211" y="28156"/>
                </a:lnTo>
                <a:lnTo>
                  <a:pt x="187561" y="32227"/>
                </a:lnTo>
                <a:lnTo>
                  <a:pt x="191601" y="39290"/>
                </a:lnTo>
                <a:lnTo>
                  <a:pt x="194032" y="50685"/>
                </a:lnTo>
                <a:lnTo>
                  <a:pt x="194680" y="57724"/>
                </a:lnTo>
                <a:lnTo>
                  <a:pt x="196064" y="66226"/>
                </a:lnTo>
                <a:lnTo>
                  <a:pt x="197940" y="75705"/>
                </a:lnTo>
                <a:lnTo>
                  <a:pt x="200143" y="85834"/>
                </a:lnTo>
                <a:lnTo>
                  <a:pt x="202564" y="94491"/>
                </a:lnTo>
                <a:lnTo>
                  <a:pt x="205130" y="102168"/>
                </a:lnTo>
                <a:lnTo>
                  <a:pt x="207794" y="109191"/>
                </a:lnTo>
                <a:lnTo>
                  <a:pt x="213293" y="124614"/>
                </a:lnTo>
                <a:lnTo>
                  <a:pt x="216093" y="132727"/>
                </a:lnTo>
                <a:lnTo>
                  <a:pt x="217960" y="140994"/>
                </a:lnTo>
                <a:lnTo>
                  <a:pt x="219204" y="149362"/>
                </a:lnTo>
                <a:lnTo>
                  <a:pt x="220034" y="157799"/>
                </a:lnTo>
                <a:lnTo>
                  <a:pt x="221540" y="165328"/>
                </a:lnTo>
                <a:lnTo>
                  <a:pt x="223496" y="172253"/>
                </a:lnTo>
                <a:lnTo>
                  <a:pt x="225753" y="178774"/>
                </a:lnTo>
                <a:lnTo>
                  <a:pt x="227257" y="185979"/>
                </a:lnTo>
                <a:lnTo>
                  <a:pt x="228260" y="193640"/>
                </a:lnTo>
                <a:lnTo>
                  <a:pt x="228929" y="201605"/>
                </a:lnTo>
                <a:lnTo>
                  <a:pt x="228422" y="211677"/>
                </a:lnTo>
                <a:lnTo>
                  <a:pt x="227131" y="223154"/>
                </a:lnTo>
                <a:lnTo>
                  <a:pt x="225319" y="235568"/>
                </a:lnTo>
                <a:lnTo>
                  <a:pt x="224111" y="245750"/>
                </a:lnTo>
                <a:lnTo>
                  <a:pt x="223305" y="254442"/>
                </a:lnTo>
                <a:lnTo>
                  <a:pt x="222768" y="262142"/>
                </a:lnTo>
                <a:lnTo>
                  <a:pt x="221457" y="270133"/>
                </a:lnTo>
                <a:lnTo>
                  <a:pt x="219631" y="278317"/>
                </a:lnTo>
                <a:lnTo>
                  <a:pt x="217461" y="286631"/>
                </a:lnTo>
                <a:lnTo>
                  <a:pt x="213157" y="295984"/>
                </a:lnTo>
                <a:lnTo>
                  <a:pt x="207430" y="306029"/>
                </a:lnTo>
                <a:lnTo>
                  <a:pt x="200754" y="316536"/>
                </a:lnTo>
                <a:lnTo>
                  <a:pt x="194399" y="325445"/>
                </a:lnTo>
                <a:lnTo>
                  <a:pt x="188257" y="333290"/>
                </a:lnTo>
                <a:lnTo>
                  <a:pt x="182258" y="340425"/>
                </a:lnTo>
                <a:lnTo>
                  <a:pt x="176353" y="347086"/>
                </a:lnTo>
                <a:lnTo>
                  <a:pt x="164712" y="359568"/>
                </a:lnTo>
                <a:lnTo>
                  <a:pt x="147448" y="377305"/>
                </a:lnTo>
                <a:lnTo>
                  <a:pt x="139812" y="383103"/>
                </a:lnTo>
                <a:lnTo>
                  <a:pt x="130911" y="388873"/>
                </a:lnTo>
                <a:lnTo>
                  <a:pt x="121167" y="394625"/>
                </a:lnTo>
                <a:lnTo>
                  <a:pt x="112766" y="398460"/>
                </a:lnTo>
                <a:lnTo>
                  <a:pt x="105260" y="401016"/>
                </a:lnTo>
                <a:lnTo>
                  <a:pt x="98351" y="402721"/>
                </a:lnTo>
                <a:lnTo>
                  <a:pt x="91840" y="403857"/>
                </a:lnTo>
                <a:lnTo>
                  <a:pt x="85595" y="404614"/>
                </a:lnTo>
                <a:lnTo>
                  <a:pt x="79526" y="405119"/>
                </a:lnTo>
                <a:lnTo>
                  <a:pt x="74528" y="405456"/>
                </a:lnTo>
                <a:lnTo>
                  <a:pt x="66434" y="405830"/>
                </a:lnTo>
                <a:lnTo>
                  <a:pt x="59662" y="405996"/>
                </a:lnTo>
                <a:lnTo>
                  <a:pt x="38863" y="406121"/>
                </a:lnTo>
                <a:lnTo>
                  <a:pt x="36942" y="405171"/>
                </a:lnTo>
                <a:lnTo>
                  <a:pt x="35660" y="403586"/>
                </a:lnTo>
                <a:lnTo>
                  <a:pt x="34806" y="401576"/>
                </a:lnTo>
                <a:lnTo>
                  <a:pt x="33858" y="396803"/>
                </a:lnTo>
                <a:lnTo>
                  <a:pt x="33098" y="38041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99"/>
          <p:cNvSpPr/>
          <p:nvPr/>
        </p:nvSpPr>
        <p:spPr>
          <a:xfrm>
            <a:off x="1725929" y="3317609"/>
            <a:ext cx="282894" cy="34239"/>
          </a:xfrm>
          <a:custGeom>
            <a:avLst/>
            <a:gdLst/>
            <a:ahLst/>
            <a:cxnLst/>
            <a:rect l="0" t="0" r="0" b="0"/>
            <a:pathLst>
              <a:path w="282894" h="34239">
                <a:moveTo>
                  <a:pt x="0" y="34238"/>
                </a:moveTo>
                <a:lnTo>
                  <a:pt x="34075" y="34238"/>
                </a:lnTo>
                <a:lnTo>
                  <a:pt x="43672" y="33286"/>
                </a:lnTo>
                <a:lnTo>
                  <a:pt x="72115" y="29687"/>
                </a:lnTo>
                <a:lnTo>
                  <a:pt x="85224" y="27394"/>
                </a:lnTo>
                <a:lnTo>
                  <a:pt x="96821" y="24913"/>
                </a:lnTo>
                <a:lnTo>
                  <a:pt x="107410" y="22306"/>
                </a:lnTo>
                <a:lnTo>
                  <a:pt x="116374" y="19616"/>
                </a:lnTo>
                <a:lnTo>
                  <a:pt x="124256" y="16870"/>
                </a:lnTo>
                <a:lnTo>
                  <a:pt x="131415" y="14087"/>
                </a:lnTo>
                <a:lnTo>
                  <a:pt x="139045" y="12231"/>
                </a:lnTo>
                <a:lnTo>
                  <a:pt x="146990" y="10995"/>
                </a:lnTo>
                <a:lnTo>
                  <a:pt x="155143" y="10170"/>
                </a:lnTo>
                <a:lnTo>
                  <a:pt x="165341" y="8668"/>
                </a:lnTo>
                <a:lnTo>
                  <a:pt x="189373" y="4459"/>
                </a:lnTo>
                <a:lnTo>
                  <a:pt x="199591" y="2955"/>
                </a:lnTo>
                <a:lnTo>
                  <a:pt x="208308" y="1953"/>
                </a:lnTo>
                <a:lnTo>
                  <a:pt x="216025" y="1285"/>
                </a:lnTo>
                <a:lnTo>
                  <a:pt x="223074" y="839"/>
                </a:lnTo>
                <a:lnTo>
                  <a:pt x="235987" y="344"/>
                </a:lnTo>
                <a:lnTo>
                  <a:pt x="253967" y="66"/>
                </a:lnTo>
                <a:lnTo>
                  <a:pt x="265592" y="0"/>
                </a:lnTo>
                <a:lnTo>
                  <a:pt x="282893" y="85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00"/>
          <p:cNvSpPr/>
          <p:nvPr/>
        </p:nvSpPr>
        <p:spPr>
          <a:xfrm>
            <a:off x="1794509" y="3403282"/>
            <a:ext cx="291467" cy="42864"/>
          </a:xfrm>
          <a:custGeom>
            <a:avLst/>
            <a:gdLst/>
            <a:ahLst/>
            <a:cxnLst/>
            <a:rect l="0" t="0" r="0" b="0"/>
            <a:pathLst>
              <a:path w="291467" h="42864">
                <a:moveTo>
                  <a:pt x="0" y="42863"/>
                </a:moveTo>
                <a:lnTo>
                  <a:pt x="4551" y="42863"/>
                </a:lnTo>
                <a:lnTo>
                  <a:pt x="6845" y="41910"/>
                </a:lnTo>
                <a:lnTo>
                  <a:pt x="9326" y="40322"/>
                </a:lnTo>
                <a:lnTo>
                  <a:pt x="11932" y="38312"/>
                </a:lnTo>
                <a:lnTo>
                  <a:pt x="17480" y="36019"/>
                </a:lnTo>
                <a:lnTo>
                  <a:pt x="24989" y="33538"/>
                </a:lnTo>
                <a:lnTo>
                  <a:pt x="33804" y="30931"/>
                </a:lnTo>
                <a:lnTo>
                  <a:pt x="42539" y="29193"/>
                </a:lnTo>
                <a:lnTo>
                  <a:pt x="51219" y="28035"/>
                </a:lnTo>
                <a:lnTo>
                  <a:pt x="59864" y="27262"/>
                </a:lnTo>
                <a:lnTo>
                  <a:pt x="67532" y="26747"/>
                </a:lnTo>
                <a:lnTo>
                  <a:pt x="81132" y="26175"/>
                </a:lnTo>
                <a:lnTo>
                  <a:pt x="88378" y="25070"/>
                </a:lnTo>
                <a:lnTo>
                  <a:pt x="96066" y="23381"/>
                </a:lnTo>
                <a:lnTo>
                  <a:pt x="104049" y="21302"/>
                </a:lnTo>
                <a:lnTo>
                  <a:pt x="114134" y="19917"/>
                </a:lnTo>
                <a:lnTo>
                  <a:pt x="125619" y="18993"/>
                </a:lnTo>
                <a:lnTo>
                  <a:pt x="138039" y="18377"/>
                </a:lnTo>
                <a:lnTo>
                  <a:pt x="149176" y="17014"/>
                </a:lnTo>
                <a:lnTo>
                  <a:pt x="159458" y="15153"/>
                </a:lnTo>
                <a:lnTo>
                  <a:pt x="169171" y="12959"/>
                </a:lnTo>
                <a:lnTo>
                  <a:pt x="179456" y="11497"/>
                </a:lnTo>
                <a:lnTo>
                  <a:pt x="190122" y="10522"/>
                </a:lnTo>
                <a:lnTo>
                  <a:pt x="201043" y="9872"/>
                </a:lnTo>
                <a:lnTo>
                  <a:pt x="211182" y="8486"/>
                </a:lnTo>
                <a:lnTo>
                  <a:pt x="220798" y="6610"/>
                </a:ln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01"/>
          <p:cNvSpPr/>
          <p:nvPr/>
        </p:nvSpPr>
        <p:spPr>
          <a:xfrm>
            <a:off x="2145982" y="3180651"/>
            <a:ext cx="377191" cy="179242"/>
          </a:xfrm>
          <a:custGeom>
            <a:avLst/>
            <a:gdLst/>
            <a:ahLst/>
            <a:cxnLst/>
            <a:rect l="0" t="0" r="0" b="0"/>
            <a:pathLst>
              <a:path w="377191" h="179242">
                <a:moveTo>
                  <a:pt x="0" y="59754"/>
                </a:moveTo>
                <a:lnTo>
                  <a:pt x="28371" y="31383"/>
                </a:lnTo>
                <a:lnTo>
                  <a:pt x="32249" y="28457"/>
                </a:lnTo>
                <a:lnTo>
                  <a:pt x="36739" y="25555"/>
                </a:lnTo>
                <a:lnTo>
                  <a:pt x="41638" y="22667"/>
                </a:lnTo>
                <a:lnTo>
                  <a:pt x="48713" y="18836"/>
                </a:lnTo>
                <a:lnTo>
                  <a:pt x="66735" y="9501"/>
                </a:lnTo>
                <a:lnTo>
                  <a:pt x="74970" y="6249"/>
                </a:lnTo>
                <a:lnTo>
                  <a:pt x="82365" y="4081"/>
                </a:lnTo>
                <a:lnTo>
                  <a:pt x="89200" y="2636"/>
                </a:lnTo>
                <a:lnTo>
                  <a:pt x="95662" y="1673"/>
                </a:lnTo>
                <a:lnTo>
                  <a:pt x="101874" y="1031"/>
                </a:lnTo>
                <a:lnTo>
                  <a:pt x="107921" y="603"/>
                </a:lnTo>
                <a:lnTo>
                  <a:pt x="114810" y="317"/>
                </a:lnTo>
                <a:lnTo>
                  <a:pt x="130084" y="0"/>
                </a:lnTo>
                <a:lnTo>
                  <a:pt x="136253" y="868"/>
                </a:lnTo>
                <a:lnTo>
                  <a:pt x="145647" y="4372"/>
                </a:lnTo>
                <a:lnTo>
                  <a:pt x="160841" y="11700"/>
                </a:lnTo>
                <a:lnTo>
                  <a:pt x="163425" y="14383"/>
                </a:lnTo>
                <a:lnTo>
                  <a:pt x="164195" y="17124"/>
                </a:lnTo>
                <a:lnTo>
                  <a:pt x="163756" y="19904"/>
                </a:lnTo>
                <a:lnTo>
                  <a:pt x="161558" y="26520"/>
                </a:lnTo>
                <a:lnTo>
                  <a:pt x="154036" y="46570"/>
                </a:lnTo>
                <a:lnTo>
                  <a:pt x="148411" y="57632"/>
                </a:lnTo>
                <a:lnTo>
                  <a:pt x="141803" y="68817"/>
                </a:lnTo>
                <a:lnTo>
                  <a:pt x="134540" y="80084"/>
                </a:lnTo>
                <a:lnTo>
                  <a:pt x="127793" y="89499"/>
                </a:lnTo>
                <a:lnTo>
                  <a:pt x="121391" y="97681"/>
                </a:lnTo>
                <a:lnTo>
                  <a:pt x="115217" y="105041"/>
                </a:lnTo>
                <a:lnTo>
                  <a:pt x="110149" y="110901"/>
                </a:lnTo>
                <a:lnTo>
                  <a:pt x="101978" y="119951"/>
                </a:lnTo>
                <a:lnTo>
                  <a:pt x="87551" y="137308"/>
                </a:lnTo>
                <a:lnTo>
                  <a:pt x="78370" y="148604"/>
                </a:lnTo>
                <a:lnTo>
                  <a:pt x="71297" y="156135"/>
                </a:lnTo>
                <a:lnTo>
                  <a:pt x="65628" y="161155"/>
                </a:lnTo>
                <a:lnTo>
                  <a:pt x="60898" y="164502"/>
                </a:lnTo>
                <a:lnTo>
                  <a:pt x="57743" y="167686"/>
                </a:lnTo>
                <a:lnTo>
                  <a:pt x="55641" y="170761"/>
                </a:lnTo>
                <a:lnTo>
                  <a:pt x="54239" y="173764"/>
                </a:lnTo>
                <a:lnTo>
                  <a:pt x="54257" y="175765"/>
                </a:lnTo>
                <a:lnTo>
                  <a:pt x="55221" y="177100"/>
                </a:lnTo>
                <a:lnTo>
                  <a:pt x="56817" y="177989"/>
                </a:lnTo>
                <a:lnTo>
                  <a:pt x="68164" y="179241"/>
                </a:lnTo>
                <a:lnTo>
                  <a:pt x="76875" y="178465"/>
                </a:lnTo>
                <a:lnTo>
                  <a:pt x="88398" y="176994"/>
                </a:lnTo>
                <a:lnTo>
                  <a:pt x="101794" y="175062"/>
                </a:lnTo>
                <a:lnTo>
                  <a:pt x="115488" y="171868"/>
                </a:lnTo>
                <a:lnTo>
                  <a:pt x="129379" y="167834"/>
                </a:lnTo>
                <a:lnTo>
                  <a:pt x="143403" y="163240"/>
                </a:lnTo>
                <a:lnTo>
                  <a:pt x="161324" y="158272"/>
                </a:lnTo>
                <a:lnTo>
                  <a:pt x="221790" y="143131"/>
                </a:lnTo>
                <a:lnTo>
                  <a:pt x="249068" y="135545"/>
                </a:lnTo>
                <a:lnTo>
                  <a:pt x="262248" y="132189"/>
                </a:lnTo>
                <a:lnTo>
                  <a:pt x="289592" y="125920"/>
                </a:lnTo>
                <a:lnTo>
                  <a:pt x="299741" y="123867"/>
                </a:lnTo>
                <a:lnTo>
                  <a:pt x="307460" y="122498"/>
                </a:lnTo>
                <a:lnTo>
                  <a:pt x="313559" y="121586"/>
                </a:lnTo>
                <a:lnTo>
                  <a:pt x="322386" y="120978"/>
                </a:lnTo>
                <a:lnTo>
                  <a:pt x="333034" y="120572"/>
                </a:lnTo>
                <a:lnTo>
                  <a:pt x="377190" y="1197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02"/>
          <p:cNvSpPr/>
          <p:nvPr/>
        </p:nvSpPr>
        <p:spPr>
          <a:xfrm>
            <a:off x="2145982" y="3416709"/>
            <a:ext cx="385763" cy="89444"/>
          </a:xfrm>
          <a:custGeom>
            <a:avLst/>
            <a:gdLst/>
            <a:ahLst/>
            <a:cxnLst/>
            <a:rect l="0" t="0" r="0" b="0"/>
            <a:pathLst>
              <a:path w="385763" h="89444">
                <a:moveTo>
                  <a:pt x="0" y="89443"/>
                </a:moveTo>
                <a:lnTo>
                  <a:pt x="4551" y="89443"/>
                </a:lnTo>
                <a:lnTo>
                  <a:pt x="14405" y="86903"/>
                </a:lnTo>
                <a:lnTo>
                  <a:pt x="21033" y="84892"/>
                </a:lnTo>
                <a:lnTo>
                  <a:pt x="28310" y="83552"/>
                </a:lnTo>
                <a:lnTo>
                  <a:pt x="36018" y="82658"/>
                </a:lnTo>
                <a:lnTo>
                  <a:pt x="44015" y="82062"/>
                </a:lnTo>
                <a:lnTo>
                  <a:pt x="54108" y="79760"/>
                </a:lnTo>
                <a:lnTo>
                  <a:pt x="65600" y="76320"/>
                </a:lnTo>
                <a:lnTo>
                  <a:pt x="78023" y="72122"/>
                </a:lnTo>
                <a:lnTo>
                  <a:pt x="88211" y="68371"/>
                </a:lnTo>
                <a:lnTo>
                  <a:pt x="96907" y="64918"/>
                </a:lnTo>
                <a:lnTo>
                  <a:pt x="104610" y="61663"/>
                </a:lnTo>
                <a:lnTo>
                  <a:pt x="116412" y="57588"/>
                </a:lnTo>
                <a:lnTo>
                  <a:pt x="197634" y="31861"/>
                </a:lnTo>
                <a:lnTo>
                  <a:pt x="214623" y="27243"/>
                </a:lnTo>
                <a:lnTo>
                  <a:pt x="231665" y="23211"/>
                </a:lnTo>
                <a:lnTo>
                  <a:pt x="248741" y="19571"/>
                </a:lnTo>
                <a:lnTo>
                  <a:pt x="266792" y="16192"/>
                </a:lnTo>
                <a:lnTo>
                  <a:pt x="304629" y="9897"/>
                </a:lnTo>
                <a:lnTo>
                  <a:pt x="320244" y="6885"/>
                </a:lnTo>
                <a:lnTo>
                  <a:pt x="333511" y="3924"/>
                </a:lnTo>
                <a:lnTo>
                  <a:pt x="345213" y="998"/>
                </a:lnTo>
                <a:lnTo>
                  <a:pt x="354919" y="0"/>
                </a:lnTo>
                <a:lnTo>
                  <a:pt x="363296" y="287"/>
                </a:lnTo>
                <a:lnTo>
                  <a:pt x="385762" y="3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03"/>
          <p:cNvSpPr/>
          <p:nvPr/>
        </p:nvSpPr>
        <p:spPr>
          <a:xfrm>
            <a:off x="2240279" y="3523474"/>
            <a:ext cx="238108" cy="220627"/>
          </a:xfrm>
          <a:custGeom>
            <a:avLst/>
            <a:gdLst/>
            <a:ahLst/>
            <a:cxnLst/>
            <a:rect l="0" t="0" r="0" b="0"/>
            <a:pathLst>
              <a:path w="238108" h="220627">
                <a:moveTo>
                  <a:pt x="0" y="42686"/>
                </a:moveTo>
                <a:lnTo>
                  <a:pt x="4552" y="42686"/>
                </a:lnTo>
                <a:lnTo>
                  <a:pt x="6844" y="41733"/>
                </a:lnTo>
                <a:lnTo>
                  <a:pt x="11932" y="38135"/>
                </a:lnTo>
                <a:lnTo>
                  <a:pt x="15575" y="36794"/>
                </a:lnTo>
                <a:lnTo>
                  <a:pt x="19909" y="35900"/>
                </a:lnTo>
                <a:lnTo>
                  <a:pt x="24703" y="35305"/>
                </a:lnTo>
                <a:lnTo>
                  <a:pt x="29803" y="33955"/>
                </a:lnTo>
                <a:lnTo>
                  <a:pt x="35109" y="32103"/>
                </a:lnTo>
                <a:lnTo>
                  <a:pt x="40551" y="29915"/>
                </a:lnTo>
                <a:lnTo>
                  <a:pt x="47990" y="26552"/>
                </a:lnTo>
                <a:lnTo>
                  <a:pt x="66414" y="17735"/>
                </a:lnTo>
                <a:lnTo>
                  <a:pt x="75709" y="13669"/>
                </a:lnTo>
                <a:lnTo>
                  <a:pt x="84763" y="10007"/>
                </a:lnTo>
                <a:lnTo>
                  <a:pt x="93656" y="6612"/>
                </a:lnTo>
                <a:lnTo>
                  <a:pt x="102442" y="4349"/>
                </a:lnTo>
                <a:lnTo>
                  <a:pt x="111158" y="2840"/>
                </a:lnTo>
                <a:lnTo>
                  <a:pt x="119825" y="1835"/>
                </a:lnTo>
                <a:lnTo>
                  <a:pt x="130366" y="1164"/>
                </a:lnTo>
                <a:lnTo>
                  <a:pt x="142156" y="717"/>
                </a:lnTo>
                <a:lnTo>
                  <a:pt x="172543" y="0"/>
                </a:lnTo>
                <a:lnTo>
                  <a:pt x="175989" y="893"/>
                </a:lnTo>
                <a:lnTo>
                  <a:pt x="182358" y="4426"/>
                </a:lnTo>
                <a:lnTo>
                  <a:pt x="184437" y="6702"/>
                </a:lnTo>
                <a:lnTo>
                  <a:pt x="185823" y="9171"/>
                </a:lnTo>
                <a:lnTo>
                  <a:pt x="186747" y="11770"/>
                </a:lnTo>
                <a:lnTo>
                  <a:pt x="186411" y="14455"/>
                </a:lnTo>
                <a:lnTo>
                  <a:pt x="185234" y="17198"/>
                </a:lnTo>
                <a:lnTo>
                  <a:pt x="183497" y="19979"/>
                </a:lnTo>
                <a:lnTo>
                  <a:pt x="182339" y="23738"/>
                </a:lnTo>
                <a:lnTo>
                  <a:pt x="181567" y="28149"/>
                </a:lnTo>
                <a:lnTo>
                  <a:pt x="181052" y="32994"/>
                </a:lnTo>
                <a:lnTo>
                  <a:pt x="178804" y="37177"/>
                </a:lnTo>
                <a:lnTo>
                  <a:pt x="175401" y="40918"/>
                </a:lnTo>
                <a:lnTo>
                  <a:pt x="171226" y="44365"/>
                </a:lnTo>
                <a:lnTo>
                  <a:pt x="168443" y="47615"/>
                </a:lnTo>
                <a:lnTo>
                  <a:pt x="166588" y="50734"/>
                </a:lnTo>
                <a:lnTo>
                  <a:pt x="165352" y="53767"/>
                </a:lnTo>
                <a:lnTo>
                  <a:pt x="163575" y="57693"/>
                </a:lnTo>
                <a:lnTo>
                  <a:pt x="159060" y="67135"/>
                </a:lnTo>
                <a:lnTo>
                  <a:pt x="155570" y="71368"/>
                </a:lnTo>
                <a:lnTo>
                  <a:pt x="151339" y="75142"/>
                </a:lnTo>
                <a:lnTo>
                  <a:pt x="146612" y="78611"/>
                </a:lnTo>
                <a:lnTo>
                  <a:pt x="141557" y="81876"/>
                </a:lnTo>
                <a:lnTo>
                  <a:pt x="136281" y="85005"/>
                </a:lnTo>
                <a:lnTo>
                  <a:pt x="130859" y="88043"/>
                </a:lnTo>
                <a:lnTo>
                  <a:pt x="127245" y="91022"/>
                </a:lnTo>
                <a:lnTo>
                  <a:pt x="124835" y="93960"/>
                </a:lnTo>
                <a:lnTo>
                  <a:pt x="120967" y="100968"/>
                </a:lnTo>
                <a:lnTo>
                  <a:pt x="121603" y="100590"/>
                </a:lnTo>
                <a:lnTo>
                  <a:pt x="124848" y="97631"/>
                </a:lnTo>
                <a:lnTo>
                  <a:pt x="127047" y="96461"/>
                </a:lnTo>
                <a:lnTo>
                  <a:pt x="132031" y="95161"/>
                </a:lnTo>
                <a:lnTo>
                  <a:pt x="137421" y="92043"/>
                </a:lnTo>
                <a:lnTo>
                  <a:pt x="143944" y="87482"/>
                </a:lnTo>
                <a:lnTo>
                  <a:pt x="148350" y="84932"/>
                </a:lnTo>
                <a:lnTo>
                  <a:pt x="153193" y="82280"/>
                </a:lnTo>
                <a:lnTo>
                  <a:pt x="159279" y="79559"/>
                </a:lnTo>
                <a:lnTo>
                  <a:pt x="166193" y="76793"/>
                </a:lnTo>
                <a:lnTo>
                  <a:pt x="173661" y="73997"/>
                </a:lnTo>
                <a:lnTo>
                  <a:pt x="179592" y="72132"/>
                </a:lnTo>
                <a:lnTo>
                  <a:pt x="184498" y="70889"/>
                </a:lnTo>
                <a:lnTo>
                  <a:pt x="188721" y="70060"/>
                </a:lnTo>
                <a:lnTo>
                  <a:pt x="194394" y="70460"/>
                </a:lnTo>
                <a:lnTo>
                  <a:pt x="201034" y="71680"/>
                </a:lnTo>
                <a:lnTo>
                  <a:pt x="208318" y="73445"/>
                </a:lnTo>
                <a:lnTo>
                  <a:pt x="214126" y="74622"/>
                </a:lnTo>
                <a:lnTo>
                  <a:pt x="218951" y="75407"/>
                </a:lnTo>
                <a:lnTo>
                  <a:pt x="223120" y="75929"/>
                </a:lnTo>
                <a:lnTo>
                  <a:pt x="226852" y="77231"/>
                </a:lnTo>
                <a:lnTo>
                  <a:pt x="233538" y="81216"/>
                </a:lnTo>
                <a:lnTo>
                  <a:pt x="235702" y="83613"/>
                </a:lnTo>
                <a:lnTo>
                  <a:pt x="237145" y="86163"/>
                </a:lnTo>
                <a:lnTo>
                  <a:pt x="238107" y="88815"/>
                </a:lnTo>
                <a:lnTo>
                  <a:pt x="237795" y="94394"/>
                </a:lnTo>
                <a:lnTo>
                  <a:pt x="236636" y="101923"/>
                </a:lnTo>
                <a:lnTo>
                  <a:pt x="234910" y="110752"/>
                </a:lnTo>
                <a:lnTo>
                  <a:pt x="232807" y="118544"/>
                </a:lnTo>
                <a:lnTo>
                  <a:pt x="230452" y="125642"/>
                </a:lnTo>
                <a:lnTo>
                  <a:pt x="227930" y="132280"/>
                </a:lnTo>
                <a:lnTo>
                  <a:pt x="225296" y="138610"/>
                </a:lnTo>
                <a:lnTo>
                  <a:pt x="222587" y="144735"/>
                </a:lnTo>
                <a:lnTo>
                  <a:pt x="219829" y="150724"/>
                </a:lnTo>
                <a:lnTo>
                  <a:pt x="216085" y="155668"/>
                </a:lnTo>
                <a:lnTo>
                  <a:pt x="211685" y="159918"/>
                </a:lnTo>
                <a:lnTo>
                  <a:pt x="206846" y="163703"/>
                </a:lnTo>
                <a:lnTo>
                  <a:pt x="200762" y="168131"/>
                </a:lnTo>
                <a:lnTo>
                  <a:pt x="186383" y="178132"/>
                </a:lnTo>
                <a:lnTo>
                  <a:pt x="179501" y="182513"/>
                </a:lnTo>
                <a:lnTo>
                  <a:pt x="173007" y="186386"/>
                </a:lnTo>
                <a:lnTo>
                  <a:pt x="166773" y="189921"/>
                </a:lnTo>
                <a:lnTo>
                  <a:pt x="157855" y="194183"/>
                </a:lnTo>
                <a:lnTo>
                  <a:pt x="147147" y="198929"/>
                </a:lnTo>
                <a:lnTo>
                  <a:pt x="135245" y="203998"/>
                </a:lnTo>
                <a:lnTo>
                  <a:pt x="126359" y="208329"/>
                </a:lnTo>
                <a:lnTo>
                  <a:pt x="119482" y="212170"/>
                </a:lnTo>
                <a:lnTo>
                  <a:pt x="113945" y="215683"/>
                </a:lnTo>
                <a:lnTo>
                  <a:pt x="108348" y="218024"/>
                </a:lnTo>
                <a:lnTo>
                  <a:pt x="102712" y="219586"/>
                </a:lnTo>
                <a:lnTo>
                  <a:pt x="97050" y="220626"/>
                </a:lnTo>
                <a:lnTo>
                  <a:pt x="91370" y="220368"/>
                </a:lnTo>
                <a:lnTo>
                  <a:pt x="85679" y="219243"/>
                </a:lnTo>
                <a:lnTo>
                  <a:pt x="79979" y="217541"/>
                </a:lnTo>
                <a:lnTo>
                  <a:pt x="75227" y="215453"/>
                </a:lnTo>
                <a:lnTo>
                  <a:pt x="71107" y="213109"/>
                </a:lnTo>
                <a:lnTo>
                  <a:pt x="63988" y="208917"/>
                </a:lnTo>
                <a:lnTo>
                  <a:pt x="57649" y="207054"/>
                </a:lnTo>
                <a:lnTo>
                  <a:pt x="51657" y="203686"/>
                </a:lnTo>
                <a:lnTo>
                  <a:pt x="48726" y="201454"/>
                </a:lnTo>
                <a:lnTo>
                  <a:pt x="46772" y="199014"/>
                </a:lnTo>
                <a:lnTo>
                  <a:pt x="45469" y="196434"/>
                </a:lnTo>
                <a:lnTo>
                  <a:pt x="42863" y="1798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04"/>
          <p:cNvSpPr/>
          <p:nvPr/>
        </p:nvSpPr>
        <p:spPr>
          <a:xfrm>
            <a:off x="2645829" y="3180397"/>
            <a:ext cx="160236" cy="298524"/>
          </a:xfrm>
          <a:custGeom>
            <a:avLst/>
            <a:gdLst/>
            <a:ahLst/>
            <a:cxnLst/>
            <a:rect l="0" t="0" r="0" b="0"/>
            <a:pathLst>
              <a:path w="160236" h="298524">
                <a:moveTo>
                  <a:pt x="48793" y="0"/>
                </a:moveTo>
                <a:lnTo>
                  <a:pt x="39691" y="18204"/>
                </a:lnTo>
                <a:lnTo>
                  <a:pt x="32248" y="35948"/>
                </a:lnTo>
                <a:lnTo>
                  <a:pt x="11277" y="88685"/>
                </a:lnTo>
                <a:lnTo>
                  <a:pt x="4733" y="121035"/>
                </a:lnTo>
                <a:lnTo>
                  <a:pt x="1322" y="155938"/>
                </a:lnTo>
                <a:lnTo>
                  <a:pt x="0" y="192541"/>
                </a:lnTo>
                <a:lnTo>
                  <a:pt x="5787" y="223611"/>
                </a:lnTo>
                <a:lnTo>
                  <a:pt x="16312" y="250992"/>
                </a:lnTo>
                <a:lnTo>
                  <a:pt x="29997" y="275913"/>
                </a:lnTo>
                <a:lnTo>
                  <a:pt x="46739" y="290622"/>
                </a:lnTo>
                <a:lnTo>
                  <a:pt x="65522" y="298523"/>
                </a:lnTo>
                <a:lnTo>
                  <a:pt x="160235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05"/>
          <p:cNvSpPr/>
          <p:nvPr/>
        </p:nvSpPr>
        <p:spPr>
          <a:xfrm>
            <a:off x="2823209" y="3300412"/>
            <a:ext cx="77154" cy="214314"/>
          </a:xfrm>
          <a:custGeom>
            <a:avLst/>
            <a:gdLst/>
            <a:ahLst/>
            <a:cxnLst/>
            <a:rect l="0" t="0" r="0" b="0"/>
            <a:pathLst>
              <a:path w="77154" h="214314">
                <a:moveTo>
                  <a:pt x="0" y="0"/>
                </a:moveTo>
                <a:lnTo>
                  <a:pt x="4551" y="9102"/>
                </a:lnTo>
                <a:lnTo>
                  <a:pt x="8749" y="19403"/>
                </a:lnTo>
                <a:lnTo>
                  <a:pt x="21034" y="51169"/>
                </a:lnTo>
                <a:lnTo>
                  <a:pt x="27358" y="70307"/>
                </a:lnTo>
                <a:lnTo>
                  <a:pt x="33479" y="90687"/>
                </a:lnTo>
                <a:lnTo>
                  <a:pt x="44407" y="128887"/>
                </a:lnTo>
                <a:lnTo>
                  <a:pt x="52439" y="155391"/>
                </a:lnTo>
                <a:lnTo>
                  <a:pt x="55915" y="165507"/>
                </a:lnTo>
                <a:lnTo>
                  <a:pt x="59184" y="174155"/>
                </a:lnTo>
                <a:lnTo>
                  <a:pt x="62316" y="181826"/>
                </a:lnTo>
                <a:lnTo>
                  <a:pt x="65357" y="187892"/>
                </a:lnTo>
                <a:lnTo>
                  <a:pt x="68336" y="192889"/>
                </a:lnTo>
                <a:lnTo>
                  <a:pt x="71275" y="197173"/>
                </a:lnTo>
                <a:lnTo>
                  <a:pt x="73234" y="200981"/>
                </a:lnTo>
                <a:lnTo>
                  <a:pt x="74541" y="204472"/>
                </a:lnTo>
                <a:lnTo>
                  <a:pt x="77153" y="2143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06"/>
          <p:cNvSpPr/>
          <p:nvPr/>
        </p:nvSpPr>
        <p:spPr>
          <a:xfrm>
            <a:off x="2908935" y="3188970"/>
            <a:ext cx="203826" cy="347400"/>
          </a:xfrm>
          <a:custGeom>
            <a:avLst/>
            <a:gdLst/>
            <a:ahLst/>
            <a:cxnLst/>
            <a:rect l="0" t="0" r="0" b="0"/>
            <a:pathLst>
              <a:path w="203826" h="347400">
                <a:moveTo>
                  <a:pt x="0" y="0"/>
                </a:moveTo>
                <a:lnTo>
                  <a:pt x="4550" y="4550"/>
                </a:lnTo>
                <a:lnTo>
                  <a:pt x="7796" y="5891"/>
                </a:lnTo>
                <a:lnTo>
                  <a:pt x="11865" y="6785"/>
                </a:lnTo>
                <a:lnTo>
                  <a:pt x="16482" y="7380"/>
                </a:lnTo>
                <a:lnTo>
                  <a:pt x="20513" y="8730"/>
                </a:lnTo>
                <a:lnTo>
                  <a:pt x="24153" y="10582"/>
                </a:lnTo>
                <a:lnTo>
                  <a:pt x="27532" y="12770"/>
                </a:lnTo>
                <a:lnTo>
                  <a:pt x="31689" y="14228"/>
                </a:lnTo>
                <a:lnTo>
                  <a:pt x="36366" y="15200"/>
                </a:lnTo>
                <a:lnTo>
                  <a:pt x="41389" y="15848"/>
                </a:lnTo>
                <a:lnTo>
                  <a:pt x="46642" y="17233"/>
                </a:lnTo>
                <a:lnTo>
                  <a:pt x="52050" y="19108"/>
                </a:lnTo>
                <a:lnTo>
                  <a:pt x="57560" y="21311"/>
                </a:lnTo>
                <a:lnTo>
                  <a:pt x="66948" y="25637"/>
                </a:lnTo>
                <a:lnTo>
                  <a:pt x="92619" y="38064"/>
                </a:lnTo>
                <a:lnTo>
                  <a:pt x="103656" y="44426"/>
                </a:lnTo>
                <a:lnTo>
                  <a:pt x="112919" y="50572"/>
                </a:lnTo>
                <a:lnTo>
                  <a:pt x="120999" y="56575"/>
                </a:lnTo>
                <a:lnTo>
                  <a:pt x="130196" y="64386"/>
                </a:lnTo>
                <a:lnTo>
                  <a:pt x="140137" y="73404"/>
                </a:lnTo>
                <a:lnTo>
                  <a:pt x="150574" y="83226"/>
                </a:lnTo>
                <a:lnTo>
                  <a:pt x="159438" y="93584"/>
                </a:lnTo>
                <a:lnTo>
                  <a:pt x="167252" y="104299"/>
                </a:lnTo>
                <a:lnTo>
                  <a:pt x="174366" y="115253"/>
                </a:lnTo>
                <a:lnTo>
                  <a:pt x="180061" y="125412"/>
                </a:lnTo>
                <a:lnTo>
                  <a:pt x="184811" y="135043"/>
                </a:lnTo>
                <a:lnTo>
                  <a:pt x="188929" y="144321"/>
                </a:lnTo>
                <a:lnTo>
                  <a:pt x="192628" y="154317"/>
                </a:lnTo>
                <a:lnTo>
                  <a:pt x="196046" y="164790"/>
                </a:lnTo>
                <a:lnTo>
                  <a:pt x="199277" y="175582"/>
                </a:lnTo>
                <a:lnTo>
                  <a:pt x="201431" y="185635"/>
                </a:lnTo>
                <a:lnTo>
                  <a:pt x="202867" y="195194"/>
                </a:lnTo>
                <a:lnTo>
                  <a:pt x="203825" y="204424"/>
                </a:lnTo>
                <a:lnTo>
                  <a:pt x="203510" y="212483"/>
                </a:lnTo>
                <a:lnTo>
                  <a:pt x="202348" y="219760"/>
                </a:lnTo>
                <a:lnTo>
                  <a:pt x="200621" y="226516"/>
                </a:lnTo>
                <a:lnTo>
                  <a:pt x="197565" y="235783"/>
                </a:lnTo>
                <a:lnTo>
                  <a:pt x="189089" y="258780"/>
                </a:lnTo>
                <a:lnTo>
                  <a:pt x="185114" y="268722"/>
                </a:lnTo>
                <a:lnTo>
                  <a:pt x="181512" y="277256"/>
                </a:lnTo>
                <a:lnTo>
                  <a:pt x="174969" y="291817"/>
                </a:lnTo>
                <a:lnTo>
                  <a:pt x="168886" y="304639"/>
                </a:lnTo>
                <a:lnTo>
                  <a:pt x="164978" y="310725"/>
                </a:lnTo>
                <a:lnTo>
                  <a:pt x="160468" y="316687"/>
                </a:lnTo>
                <a:lnTo>
                  <a:pt x="155556" y="322567"/>
                </a:lnTo>
                <a:lnTo>
                  <a:pt x="151329" y="327440"/>
                </a:lnTo>
                <a:lnTo>
                  <a:pt x="147558" y="331641"/>
                </a:lnTo>
                <a:lnTo>
                  <a:pt x="144092" y="335394"/>
                </a:lnTo>
                <a:lnTo>
                  <a:pt x="140829" y="337896"/>
                </a:lnTo>
                <a:lnTo>
                  <a:pt x="134663" y="340676"/>
                </a:lnTo>
                <a:lnTo>
                  <a:pt x="128747" y="344451"/>
                </a:lnTo>
                <a:lnTo>
                  <a:pt x="125836" y="346792"/>
                </a:lnTo>
                <a:lnTo>
                  <a:pt x="122943" y="347399"/>
                </a:lnTo>
                <a:lnTo>
                  <a:pt x="120062" y="346852"/>
                </a:lnTo>
                <a:lnTo>
                  <a:pt x="113145" y="343680"/>
                </a:lnTo>
                <a:lnTo>
                  <a:pt x="109659" y="338167"/>
                </a:lnTo>
                <a:lnTo>
                  <a:pt x="102869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07"/>
          <p:cNvSpPr/>
          <p:nvPr/>
        </p:nvSpPr>
        <p:spPr>
          <a:xfrm>
            <a:off x="3277552" y="3317557"/>
            <a:ext cx="265749" cy="33099"/>
          </a:xfrm>
          <a:custGeom>
            <a:avLst/>
            <a:gdLst/>
            <a:ahLst/>
            <a:cxnLst/>
            <a:rect l="0" t="0" r="0" b="0"/>
            <a:pathLst>
              <a:path w="265749" h="33099">
                <a:moveTo>
                  <a:pt x="0" y="25718"/>
                </a:moveTo>
                <a:lnTo>
                  <a:pt x="9102" y="30268"/>
                </a:lnTo>
                <a:lnTo>
                  <a:pt x="13688" y="31609"/>
                </a:lnTo>
                <a:lnTo>
                  <a:pt x="18650" y="32503"/>
                </a:lnTo>
                <a:lnTo>
                  <a:pt x="23864" y="33098"/>
                </a:lnTo>
                <a:lnTo>
                  <a:pt x="33054" y="32543"/>
                </a:lnTo>
                <a:lnTo>
                  <a:pt x="44896" y="31221"/>
                </a:lnTo>
                <a:lnTo>
                  <a:pt x="58506" y="29386"/>
                </a:lnTo>
                <a:lnTo>
                  <a:pt x="72341" y="28163"/>
                </a:lnTo>
                <a:lnTo>
                  <a:pt x="86328" y="27348"/>
                </a:lnTo>
                <a:lnTo>
                  <a:pt x="100414" y="26805"/>
                </a:lnTo>
                <a:lnTo>
                  <a:pt x="120283" y="24537"/>
                </a:lnTo>
                <a:lnTo>
                  <a:pt x="144006" y="21121"/>
                </a:lnTo>
                <a:lnTo>
                  <a:pt x="188780" y="14150"/>
                </a:lnTo>
                <a:lnTo>
                  <a:pt x="211855" y="11051"/>
                </a:lnTo>
                <a:lnTo>
                  <a:pt x="220294" y="10225"/>
                </a:lnTo>
                <a:lnTo>
                  <a:pt x="227825" y="9674"/>
                </a:lnTo>
                <a:lnTo>
                  <a:pt x="240321" y="9062"/>
                </a:lnTo>
                <a:lnTo>
                  <a:pt x="249049" y="8790"/>
                </a:lnTo>
                <a:lnTo>
                  <a:pt x="252710" y="7765"/>
                </a:lnTo>
                <a:lnTo>
                  <a:pt x="256104" y="6130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08"/>
          <p:cNvSpPr/>
          <p:nvPr/>
        </p:nvSpPr>
        <p:spPr>
          <a:xfrm>
            <a:off x="3603307" y="3128962"/>
            <a:ext cx="68581" cy="394336"/>
          </a:xfrm>
          <a:custGeom>
            <a:avLst/>
            <a:gdLst/>
            <a:ahLst/>
            <a:cxnLst/>
            <a:rect l="0" t="0" r="0" b="0"/>
            <a:pathLst>
              <a:path w="68581" h="394336">
                <a:moveTo>
                  <a:pt x="0" y="0"/>
                </a:moveTo>
                <a:lnTo>
                  <a:pt x="11932" y="35795"/>
                </a:lnTo>
                <a:lnTo>
                  <a:pt x="36000" y="115381"/>
                </a:lnTo>
                <a:lnTo>
                  <a:pt x="38287" y="125498"/>
                </a:lnTo>
                <a:lnTo>
                  <a:pt x="39813" y="135100"/>
                </a:lnTo>
                <a:lnTo>
                  <a:pt x="40829" y="144360"/>
                </a:lnTo>
                <a:lnTo>
                  <a:pt x="44499" y="169887"/>
                </a:lnTo>
                <a:lnTo>
                  <a:pt x="46811" y="184696"/>
                </a:lnTo>
                <a:lnTo>
                  <a:pt x="49305" y="197426"/>
                </a:lnTo>
                <a:lnTo>
                  <a:pt x="51920" y="208769"/>
                </a:lnTo>
                <a:lnTo>
                  <a:pt x="54616" y="219190"/>
                </a:lnTo>
                <a:lnTo>
                  <a:pt x="56413" y="228994"/>
                </a:lnTo>
                <a:lnTo>
                  <a:pt x="57611" y="238388"/>
                </a:lnTo>
                <a:lnTo>
                  <a:pt x="58410" y="247508"/>
                </a:lnTo>
                <a:lnTo>
                  <a:pt x="59895" y="256445"/>
                </a:lnTo>
                <a:lnTo>
                  <a:pt x="61837" y="265261"/>
                </a:lnTo>
                <a:lnTo>
                  <a:pt x="64085" y="273996"/>
                </a:lnTo>
                <a:lnTo>
                  <a:pt x="65583" y="281724"/>
                </a:lnTo>
                <a:lnTo>
                  <a:pt x="66582" y="288781"/>
                </a:lnTo>
                <a:lnTo>
                  <a:pt x="67248" y="295391"/>
                </a:lnTo>
                <a:lnTo>
                  <a:pt x="67692" y="301702"/>
                </a:lnTo>
                <a:lnTo>
                  <a:pt x="68185" y="313795"/>
                </a:lnTo>
                <a:lnTo>
                  <a:pt x="68463" y="331313"/>
                </a:lnTo>
                <a:lnTo>
                  <a:pt x="68577" y="382857"/>
                </a:lnTo>
                <a:lnTo>
                  <a:pt x="67625" y="384778"/>
                </a:lnTo>
                <a:lnTo>
                  <a:pt x="66039" y="387012"/>
                </a:lnTo>
                <a:lnTo>
                  <a:pt x="64028" y="389453"/>
                </a:lnTo>
                <a:lnTo>
                  <a:pt x="63641" y="391080"/>
                </a:lnTo>
                <a:lnTo>
                  <a:pt x="64335" y="392165"/>
                </a:lnTo>
                <a:lnTo>
                  <a:pt x="68580" y="39433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09"/>
          <p:cNvSpPr/>
          <p:nvPr/>
        </p:nvSpPr>
        <p:spPr>
          <a:xfrm>
            <a:off x="1498105" y="3948262"/>
            <a:ext cx="277845" cy="455907"/>
          </a:xfrm>
          <a:custGeom>
            <a:avLst/>
            <a:gdLst/>
            <a:ahLst/>
            <a:cxnLst/>
            <a:rect l="0" t="0" r="0" b="0"/>
            <a:pathLst>
              <a:path w="277845" h="455907">
                <a:moveTo>
                  <a:pt x="4939" y="20805"/>
                </a:moveTo>
                <a:lnTo>
                  <a:pt x="389" y="25356"/>
                </a:lnTo>
                <a:lnTo>
                  <a:pt x="0" y="27649"/>
                </a:lnTo>
                <a:lnTo>
                  <a:pt x="694" y="30130"/>
                </a:lnTo>
                <a:lnTo>
                  <a:pt x="2109" y="32737"/>
                </a:lnTo>
                <a:lnTo>
                  <a:pt x="3682" y="38173"/>
                </a:lnTo>
                <a:lnTo>
                  <a:pt x="4567" y="49129"/>
                </a:lnTo>
                <a:lnTo>
                  <a:pt x="4829" y="61900"/>
                </a:lnTo>
                <a:lnTo>
                  <a:pt x="4866" y="65347"/>
                </a:lnTo>
                <a:lnTo>
                  <a:pt x="7447" y="74256"/>
                </a:lnTo>
                <a:lnTo>
                  <a:pt x="9468" y="79299"/>
                </a:lnTo>
                <a:lnTo>
                  <a:pt x="10816" y="88376"/>
                </a:lnTo>
                <a:lnTo>
                  <a:pt x="11715" y="100143"/>
                </a:lnTo>
                <a:lnTo>
                  <a:pt x="12314" y="113702"/>
                </a:lnTo>
                <a:lnTo>
                  <a:pt x="13666" y="124646"/>
                </a:lnTo>
                <a:lnTo>
                  <a:pt x="15520" y="133848"/>
                </a:lnTo>
                <a:lnTo>
                  <a:pt x="17708" y="141887"/>
                </a:lnTo>
                <a:lnTo>
                  <a:pt x="22679" y="155899"/>
                </a:lnTo>
                <a:lnTo>
                  <a:pt x="28064" y="167524"/>
                </a:lnTo>
                <a:lnTo>
                  <a:pt x="33632" y="175866"/>
                </a:lnTo>
                <a:lnTo>
                  <a:pt x="36450" y="178472"/>
                </a:lnTo>
                <a:lnTo>
                  <a:pt x="39282" y="180209"/>
                </a:lnTo>
                <a:lnTo>
                  <a:pt x="42122" y="181367"/>
                </a:lnTo>
                <a:lnTo>
                  <a:pt x="50357" y="182654"/>
                </a:lnTo>
                <a:lnTo>
                  <a:pt x="62065" y="183479"/>
                </a:lnTo>
                <a:lnTo>
                  <a:pt x="68644" y="183623"/>
                </a:lnTo>
                <a:lnTo>
                  <a:pt x="71222" y="182690"/>
                </a:lnTo>
                <a:lnTo>
                  <a:pt x="76626" y="179114"/>
                </a:lnTo>
                <a:lnTo>
                  <a:pt x="84743" y="169270"/>
                </a:lnTo>
                <a:lnTo>
                  <a:pt x="89574" y="162644"/>
                </a:lnTo>
                <a:lnTo>
                  <a:pt x="97482" y="152742"/>
                </a:lnTo>
                <a:lnTo>
                  <a:pt x="104172" y="144214"/>
                </a:lnTo>
                <a:lnTo>
                  <a:pt x="110320" y="134074"/>
                </a:lnTo>
                <a:lnTo>
                  <a:pt x="115198" y="123940"/>
                </a:lnTo>
                <a:lnTo>
                  <a:pt x="128238" y="94900"/>
                </a:lnTo>
                <a:lnTo>
                  <a:pt x="134764" y="81632"/>
                </a:lnTo>
                <a:lnTo>
                  <a:pt x="141019" y="69929"/>
                </a:lnTo>
                <a:lnTo>
                  <a:pt x="147094" y="59269"/>
                </a:lnTo>
                <a:lnTo>
                  <a:pt x="151144" y="50258"/>
                </a:lnTo>
                <a:lnTo>
                  <a:pt x="153844" y="42345"/>
                </a:lnTo>
                <a:lnTo>
                  <a:pt x="156844" y="29426"/>
                </a:lnTo>
                <a:lnTo>
                  <a:pt x="158533" y="16798"/>
                </a:lnTo>
                <a:lnTo>
                  <a:pt x="158928" y="10134"/>
                </a:lnTo>
                <a:lnTo>
                  <a:pt x="159986" y="7024"/>
                </a:lnTo>
                <a:lnTo>
                  <a:pt x="163702" y="1027"/>
                </a:lnTo>
                <a:lnTo>
                  <a:pt x="165073" y="0"/>
                </a:lnTo>
                <a:lnTo>
                  <a:pt x="165988" y="267"/>
                </a:lnTo>
                <a:lnTo>
                  <a:pt x="166598" y="1398"/>
                </a:lnTo>
                <a:lnTo>
                  <a:pt x="167957" y="2153"/>
                </a:lnTo>
                <a:lnTo>
                  <a:pt x="172006" y="2990"/>
                </a:lnTo>
                <a:lnTo>
                  <a:pt x="176981" y="5902"/>
                </a:lnTo>
                <a:lnTo>
                  <a:pt x="179642" y="8013"/>
                </a:lnTo>
                <a:lnTo>
                  <a:pt x="183320" y="14182"/>
                </a:lnTo>
                <a:lnTo>
                  <a:pt x="187677" y="23057"/>
                </a:lnTo>
                <a:lnTo>
                  <a:pt x="192487" y="33736"/>
                </a:lnTo>
                <a:lnTo>
                  <a:pt x="197599" y="42761"/>
                </a:lnTo>
                <a:lnTo>
                  <a:pt x="202912" y="50683"/>
                </a:lnTo>
                <a:lnTo>
                  <a:pt x="208358" y="57868"/>
                </a:lnTo>
                <a:lnTo>
                  <a:pt x="213895" y="68374"/>
                </a:lnTo>
                <a:lnTo>
                  <a:pt x="219490" y="81093"/>
                </a:lnTo>
                <a:lnTo>
                  <a:pt x="225126" y="95287"/>
                </a:lnTo>
                <a:lnTo>
                  <a:pt x="229835" y="106655"/>
                </a:lnTo>
                <a:lnTo>
                  <a:pt x="237608" y="124365"/>
                </a:lnTo>
                <a:lnTo>
                  <a:pt x="241014" y="132708"/>
                </a:lnTo>
                <a:lnTo>
                  <a:pt x="244238" y="141127"/>
                </a:lnTo>
                <a:lnTo>
                  <a:pt x="247339" y="149597"/>
                </a:lnTo>
                <a:lnTo>
                  <a:pt x="249407" y="158102"/>
                </a:lnTo>
                <a:lnTo>
                  <a:pt x="250785" y="166629"/>
                </a:lnTo>
                <a:lnTo>
                  <a:pt x="251704" y="175171"/>
                </a:lnTo>
                <a:lnTo>
                  <a:pt x="254222" y="183723"/>
                </a:lnTo>
                <a:lnTo>
                  <a:pt x="257805" y="192282"/>
                </a:lnTo>
                <a:lnTo>
                  <a:pt x="262099" y="200845"/>
                </a:lnTo>
                <a:lnTo>
                  <a:pt x="264962" y="209412"/>
                </a:lnTo>
                <a:lnTo>
                  <a:pt x="266870" y="217981"/>
                </a:lnTo>
                <a:lnTo>
                  <a:pt x="268143" y="226550"/>
                </a:lnTo>
                <a:lnTo>
                  <a:pt x="269943" y="235121"/>
                </a:lnTo>
                <a:lnTo>
                  <a:pt x="272096" y="243692"/>
                </a:lnTo>
                <a:lnTo>
                  <a:pt x="274484" y="252264"/>
                </a:lnTo>
                <a:lnTo>
                  <a:pt x="276076" y="263694"/>
                </a:lnTo>
                <a:lnTo>
                  <a:pt x="277137" y="277028"/>
                </a:lnTo>
                <a:lnTo>
                  <a:pt x="277844" y="291633"/>
                </a:lnTo>
                <a:lnTo>
                  <a:pt x="277363" y="306132"/>
                </a:lnTo>
                <a:lnTo>
                  <a:pt x="276090" y="320561"/>
                </a:lnTo>
                <a:lnTo>
                  <a:pt x="274289" y="334942"/>
                </a:lnTo>
                <a:lnTo>
                  <a:pt x="272136" y="347387"/>
                </a:lnTo>
                <a:lnTo>
                  <a:pt x="269748" y="358542"/>
                </a:lnTo>
                <a:lnTo>
                  <a:pt x="267204" y="368835"/>
                </a:lnTo>
                <a:lnTo>
                  <a:pt x="263602" y="377603"/>
                </a:lnTo>
                <a:lnTo>
                  <a:pt x="259296" y="385353"/>
                </a:lnTo>
                <a:lnTo>
                  <a:pt x="254521" y="392424"/>
                </a:lnTo>
                <a:lnTo>
                  <a:pt x="249432" y="399043"/>
                </a:lnTo>
                <a:lnTo>
                  <a:pt x="244134" y="405362"/>
                </a:lnTo>
                <a:lnTo>
                  <a:pt x="238698" y="411478"/>
                </a:lnTo>
                <a:lnTo>
                  <a:pt x="233168" y="416509"/>
                </a:lnTo>
                <a:lnTo>
                  <a:pt x="227577" y="420815"/>
                </a:lnTo>
                <a:lnTo>
                  <a:pt x="221944" y="424638"/>
                </a:lnTo>
                <a:lnTo>
                  <a:pt x="213427" y="429092"/>
                </a:lnTo>
                <a:lnTo>
                  <a:pt x="202986" y="433967"/>
                </a:lnTo>
                <a:lnTo>
                  <a:pt x="191263" y="439121"/>
                </a:lnTo>
                <a:lnTo>
                  <a:pt x="180590" y="443510"/>
                </a:lnTo>
                <a:lnTo>
                  <a:pt x="170617" y="447389"/>
                </a:lnTo>
                <a:lnTo>
                  <a:pt x="161112" y="450926"/>
                </a:lnTo>
                <a:lnTo>
                  <a:pt x="153822" y="453285"/>
                </a:lnTo>
                <a:lnTo>
                  <a:pt x="148009" y="454857"/>
                </a:lnTo>
                <a:lnTo>
                  <a:pt x="143182" y="455906"/>
                </a:lnTo>
                <a:lnTo>
                  <a:pt x="136153" y="455652"/>
                </a:lnTo>
                <a:lnTo>
                  <a:pt x="127658" y="454531"/>
                </a:lnTo>
                <a:lnTo>
                  <a:pt x="118184" y="452830"/>
                </a:lnTo>
                <a:lnTo>
                  <a:pt x="110916" y="450745"/>
                </a:lnTo>
                <a:lnTo>
                  <a:pt x="105118" y="448401"/>
                </a:lnTo>
                <a:lnTo>
                  <a:pt x="93519" y="442348"/>
                </a:lnTo>
                <a:lnTo>
                  <a:pt x="86959" y="436749"/>
                </a:lnTo>
                <a:lnTo>
                  <a:pt x="85337" y="434308"/>
                </a:lnTo>
                <a:lnTo>
                  <a:pt x="82092" y="4237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10"/>
          <p:cNvSpPr/>
          <p:nvPr/>
        </p:nvSpPr>
        <p:spPr>
          <a:xfrm>
            <a:off x="1983104" y="3870652"/>
            <a:ext cx="394336" cy="151525"/>
          </a:xfrm>
          <a:custGeom>
            <a:avLst/>
            <a:gdLst/>
            <a:ahLst/>
            <a:cxnLst/>
            <a:rect l="0" t="0" r="0" b="0"/>
            <a:pathLst>
              <a:path w="394336" h="151525">
                <a:moveTo>
                  <a:pt x="0" y="29835"/>
                </a:moveTo>
                <a:lnTo>
                  <a:pt x="13653" y="25285"/>
                </a:lnTo>
                <a:lnTo>
                  <a:pt x="18627" y="22991"/>
                </a:lnTo>
                <a:lnTo>
                  <a:pt x="22896" y="20510"/>
                </a:lnTo>
                <a:lnTo>
                  <a:pt x="26694" y="17904"/>
                </a:lnTo>
                <a:lnTo>
                  <a:pt x="35994" y="15007"/>
                </a:lnTo>
                <a:lnTo>
                  <a:pt x="46478" y="13720"/>
                </a:lnTo>
                <a:lnTo>
                  <a:pt x="57487" y="13148"/>
                </a:lnTo>
                <a:lnTo>
                  <a:pt x="68730" y="10354"/>
                </a:lnTo>
                <a:lnTo>
                  <a:pt x="74395" y="8275"/>
                </a:lnTo>
                <a:lnTo>
                  <a:pt x="82934" y="5936"/>
                </a:lnTo>
                <a:lnTo>
                  <a:pt x="93390" y="3425"/>
                </a:lnTo>
                <a:lnTo>
                  <a:pt x="105123" y="798"/>
                </a:lnTo>
                <a:lnTo>
                  <a:pt x="115802" y="0"/>
                </a:lnTo>
                <a:lnTo>
                  <a:pt x="125779" y="420"/>
                </a:lnTo>
                <a:lnTo>
                  <a:pt x="148671" y="3387"/>
                </a:lnTo>
                <a:lnTo>
                  <a:pt x="156881" y="6333"/>
                </a:lnTo>
                <a:lnTo>
                  <a:pt x="161738" y="8452"/>
                </a:lnTo>
                <a:lnTo>
                  <a:pt x="164975" y="10817"/>
                </a:lnTo>
                <a:lnTo>
                  <a:pt x="167134" y="13346"/>
                </a:lnTo>
                <a:lnTo>
                  <a:pt x="168573" y="15985"/>
                </a:lnTo>
                <a:lnTo>
                  <a:pt x="168579" y="18697"/>
                </a:lnTo>
                <a:lnTo>
                  <a:pt x="167631" y="21457"/>
                </a:lnTo>
                <a:lnTo>
                  <a:pt x="166047" y="24250"/>
                </a:lnTo>
                <a:lnTo>
                  <a:pt x="154715" y="46384"/>
                </a:lnTo>
                <a:lnTo>
                  <a:pt x="148864" y="54203"/>
                </a:lnTo>
                <a:lnTo>
                  <a:pt x="142105" y="61320"/>
                </a:lnTo>
                <a:lnTo>
                  <a:pt x="134742" y="67970"/>
                </a:lnTo>
                <a:lnTo>
                  <a:pt x="121480" y="80439"/>
                </a:lnTo>
                <a:lnTo>
                  <a:pt x="97445" y="103966"/>
                </a:lnTo>
                <a:lnTo>
                  <a:pt x="88776" y="111641"/>
                </a:lnTo>
                <a:lnTo>
                  <a:pt x="66444" y="130328"/>
                </a:lnTo>
                <a:lnTo>
                  <a:pt x="58583" y="137788"/>
                </a:lnTo>
                <a:lnTo>
                  <a:pt x="53343" y="143714"/>
                </a:lnTo>
                <a:lnTo>
                  <a:pt x="49850" y="148617"/>
                </a:lnTo>
                <a:lnTo>
                  <a:pt x="49426" y="150933"/>
                </a:lnTo>
                <a:lnTo>
                  <a:pt x="51048" y="151524"/>
                </a:lnTo>
                <a:lnTo>
                  <a:pt x="54035" y="150966"/>
                </a:lnTo>
                <a:lnTo>
                  <a:pt x="59893" y="147806"/>
                </a:lnTo>
                <a:lnTo>
                  <a:pt x="62789" y="145630"/>
                </a:lnTo>
                <a:lnTo>
                  <a:pt x="66625" y="144179"/>
                </a:lnTo>
                <a:lnTo>
                  <a:pt x="82077" y="141185"/>
                </a:lnTo>
                <a:lnTo>
                  <a:pt x="89008" y="139311"/>
                </a:lnTo>
                <a:lnTo>
                  <a:pt x="104330" y="134688"/>
                </a:lnTo>
                <a:lnTo>
                  <a:pt x="120664" y="129459"/>
                </a:lnTo>
                <a:lnTo>
                  <a:pt x="131878" y="124826"/>
                </a:lnTo>
                <a:lnTo>
                  <a:pt x="145069" y="118880"/>
                </a:lnTo>
                <a:lnTo>
                  <a:pt x="189099" y="97906"/>
                </a:lnTo>
                <a:lnTo>
                  <a:pt x="197504" y="94266"/>
                </a:lnTo>
                <a:lnTo>
                  <a:pt x="205964" y="90887"/>
                </a:lnTo>
                <a:lnTo>
                  <a:pt x="236604" y="79040"/>
                </a:lnTo>
                <a:lnTo>
                  <a:pt x="249176" y="74068"/>
                </a:lnTo>
                <a:lnTo>
                  <a:pt x="260415" y="70754"/>
                </a:lnTo>
                <a:lnTo>
                  <a:pt x="270765" y="68544"/>
                </a:lnTo>
                <a:lnTo>
                  <a:pt x="280523" y="67071"/>
                </a:lnTo>
                <a:lnTo>
                  <a:pt x="288933" y="65137"/>
                </a:lnTo>
                <a:lnTo>
                  <a:pt x="296445" y="62895"/>
                </a:lnTo>
                <a:lnTo>
                  <a:pt x="303357" y="60447"/>
                </a:lnTo>
                <a:lnTo>
                  <a:pt x="309871" y="58816"/>
                </a:lnTo>
                <a:lnTo>
                  <a:pt x="322188" y="57003"/>
                </a:lnTo>
                <a:lnTo>
                  <a:pt x="334012" y="53657"/>
                </a:lnTo>
                <a:lnTo>
                  <a:pt x="339833" y="51432"/>
                </a:lnTo>
                <a:lnTo>
                  <a:pt x="346570" y="49948"/>
                </a:lnTo>
                <a:lnTo>
                  <a:pt x="353920" y="48959"/>
                </a:lnTo>
                <a:lnTo>
                  <a:pt x="361677" y="48299"/>
                </a:lnTo>
                <a:lnTo>
                  <a:pt x="368753" y="48812"/>
                </a:lnTo>
                <a:lnTo>
                  <a:pt x="375375" y="50106"/>
                </a:lnTo>
                <a:lnTo>
                  <a:pt x="394335" y="5555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11"/>
          <p:cNvSpPr/>
          <p:nvPr/>
        </p:nvSpPr>
        <p:spPr>
          <a:xfrm>
            <a:off x="1811654" y="3951922"/>
            <a:ext cx="171451" cy="51436"/>
          </a:xfrm>
          <a:custGeom>
            <a:avLst/>
            <a:gdLst/>
            <a:ahLst/>
            <a:cxnLst/>
            <a:rect l="0" t="0" r="0" b="0"/>
            <a:pathLst>
              <a:path w="171451" h="51436">
                <a:moveTo>
                  <a:pt x="0" y="51435"/>
                </a:moveTo>
                <a:lnTo>
                  <a:pt x="4552" y="51435"/>
                </a:lnTo>
                <a:lnTo>
                  <a:pt x="5892" y="50482"/>
                </a:lnTo>
                <a:lnTo>
                  <a:pt x="6786" y="48895"/>
                </a:lnTo>
                <a:lnTo>
                  <a:pt x="7381" y="46884"/>
                </a:lnTo>
                <a:lnTo>
                  <a:pt x="8731" y="45544"/>
                </a:lnTo>
                <a:lnTo>
                  <a:pt x="10583" y="44650"/>
                </a:lnTo>
                <a:lnTo>
                  <a:pt x="12771" y="44054"/>
                </a:lnTo>
                <a:lnTo>
                  <a:pt x="16134" y="43657"/>
                </a:lnTo>
                <a:lnTo>
                  <a:pt x="20281" y="43392"/>
                </a:lnTo>
                <a:lnTo>
                  <a:pt x="24951" y="43216"/>
                </a:lnTo>
                <a:lnTo>
                  <a:pt x="29969" y="42145"/>
                </a:lnTo>
                <a:lnTo>
                  <a:pt x="35219" y="40480"/>
                </a:lnTo>
                <a:lnTo>
                  <a:pt x="40625" y="38416"/>
                </a:lnTo>
                <a:lnTo>
                  <a:pt x="45181" y="36088"/>
                </a:lnTo>
                <a:lnTo>
                  <a:pt x="49171" y="33584"/>
                </a:lnTo>
                <a:lnTo>
                  <a:pt x="52783" y="30962"/>
                </a:lnTo>
                <a:lnTo>
                  <a:pt x="58049" y="28261"/>
                </a:lnTo>
                <a:lnTo>
                  <a:pt x="64417" y="25508"/>
                </a:lnTo>
                <a:lnTo>
                  <a:pt x="71520" y="22721"/>
                </a:lnTo>
                <a:lnTo>
                  <a:pt x="78160" y="19909"/>
                </a:lnTo>
                <a:lnTo>
                  <a:pt x="90618" y="14246"/>
                </a:lnTo>
                <a:lnTo>
                  <a:pt x="98512" y="11403"/>
                </a:lnTo>
                <a:lnTo>
                  <a:pt x="107585" y="8554"/>
                </a:lnTo>
                <a:lnTo>
                  <a:pt x="117443" y="5703"/>
                </a:lnTo>
                <a:lnTo>
                  <a:pt x="126873" y="3802"/>
                </a:lnTo>
                <a:lnTo>
                  <a:pt x="136018" y="2535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12"/>
          <p:cNvSpPr/>
          <p:nvPr/>
        </p:nvSpPr>
        <p:spPr>
          <a:xfrm>
            <a:off x="1832821" y="4020502"/>
            <a:ext cx="176002" cy="51436"/>
          </a:xfrm>
          <a:custGeom>
            <a:avLst/>
            <a:gdLst/>
            <a:ahLst/>
            <a:cxnLst/>
            <a:rect l="0" t="0" r="0" b="0"/>
            <a:pathLst>
              <a:path w="176002" h="51436">
                <a:moveTo>
                  <a:pt x="4551" y="51435"/>
                </a:moveTo>
                <a:lnTo>
                  <a:pt x="0" y="51435"/>
                </a:lnTo>
                <a:lnTo>
                  <a:pt x="6272" y="51435"/>
                </a:lnTo>
                <a:lnTo>
                  <a:pt x="9508" y="50483"/>
                </a:lnTo>
                <a:lnTo>
                  <a:pt x="12618" y="48895"/>
                </a:lnTo>
                <a:lnTo>
                  <a:pt x="15644" y="46885"/>
                </a:lnTo>
                <a:lnTo>
                  <a:pt x="18614" y="44591"/>
                </a:lnTo>
                <a:lnTo>
                  <a:pt x="21546" y="42110"/>
                </a:lnTo>
                <a:lnTo>
                  <a:pt x="24454" y="39504"/>
                </a:lnTo>
                <a:lnTo>
                  <a:pt x="28297" y="36813"/>
                </a:lnTo>
                <a:lnTo>
                  <a:pt x="32764" y="34067"/>
                </a:lnTo>
                <a:lnTo>
                  <a:pt x="37647" y="31284"/>
                </a:lnTo>
                <a:lnTo>
                  <a:pt x="43760" y="28476"/>
                </a:lnTo>
                <a:lnTo>
                  <a:pt x="50693" y="25652"/>
                </a:lnTo>
                <a:lnTo>
                  <a:pt x="58172" y="22816"/>
                </a:lnTo>
                <a:lnTo>
                  <a:pt x="66969" y="19973"/>
                </a:lnTo>
                <a:lnTo>
                  <a:pt x="76643" y="17125"/>
                </a:lnTo>
                <a:lnTo>
                  <a:pt x="86902" y="14274"/>
                </a:lnTo>
                <a:lnTo>
                  <a:pt x="95647" y="12374"/>
                </a:lnTo>
                <a:lnTo>
                  <a:pt x="103381" y="11107"/>
                </a:lnTo>
                <a:lnTo>
                  <a:pt x="110443" y="10262"/>
                </a:lnTo>
                <a:lnTo>
                  <a:pt x="116103" y="8747"/>
                </a:lnTo>
                <a:lnTo>
                  <a:pt x="120829" y="6783"/>
                </a:lnTo>
                <a:lnTo>
                  <a:pt x="124932" y="4522"/>
                </a:lnTo>
                <a:lnTo>
                  <a:pt x="129573" y="3015"/>
                </a:lnTo>
                <a:lnTo>
                  <a:pt x="134571" y="2010"/>
                </a:lnTo>
                <a:lnTo>
                  <a:pt x="139808" y="1340"/>
                </a:lnTo>
                <a:lnTo>
                  <a:pt x="145205" y="894"/>
                </a:lnTo>
                <a:lnTo>
                  <a:pt x="150708" y="596"/>
                </a:lnTo>
                <a:lnTo>
                  <a:pt x="17600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13"/>
          <p:cNvSpPr/>
          <p:nvPr/>
        </p:nvSpPr>
        <p:spPr>
          <a:xfrm>
            <a:off x="2085975" y="3977640"/>
            <a:ext cx="394335" cy="154306"/>
          </a:xfrm>
          <a:custGeom>
            <a:avLst/>
            <a:gdLst/>
            <a:ahLst/>
            <a:cxnLst/>
            <a:rect l="0" t="0" r="0" b="0"/>
            <a:pathLst>
              <a:path w="394335" h="154306">
                <a:moveTo>
                  <a:pt x="0" y="154305"/>
                </a:moveTo>
                <a:lnTo>
                  <a:pt x="9101" y="145203"/>
                </a:lnTo>
                <a:lnTo>
                  <a:pt x="13687" y="141569"/>
                </a:lnTo>
                <a:lnTo>
                  <a:pt x="18650" y="138194"/>
                </a:lnTo>
                <a:lnTo>
                  <a:pt x="23863" y="134992"/>
                </a:lnTo>
                <a:lnTo>
                  <a:pt x="31149" y="130952"/>
                </a:lnTo>
                <a:lnTo>
                  <a:pt x="49403" y="121383"/>
                </a:lnTo>
                <a:lnTo>
                  <a:pt x="60558" y="116164"/>
                </a:lnTo>
                <a:lnTo>
                  <a:pt x="153860" y="74799"/>
                </a:lnTo>
                <a:lnTo>
                  <a:pt x="174010" y="65106"/>
                </a:lnTo>
                <a:lnTo>
                  <a:pt x="190302" y="56739"/>
                </a:lnTo>
                <a:lnTo>
                  <a:pt x="204020" y="49256"/>
                </a:lnTo>
                <a:lnTo>
                  <a:pt x="216023" y="43315"/>
                </a:lnTo>
                <a:lnTo>
                  <a:pt x="226883" y="38401"/>
                </a:lnTo>
                <a:lnTo>
                  <a:pt x="236980" y="34174"/>
                </a:lnTo>
                <a:lnTo>
                  <a:pt x="250379" y="29449"/>
                </a:lnTo>
                <a:lnTo>
                  <a:pt x="283047" y="19121"/>
                </a:lnTo>
                <a:lnTo>
                  <a:pt x="301093" y="14652"/>
                </a:lnTo>
                <a:lnTo>
                  <a:pt x="319791" y="10720"/>
                </a:lnTo>
                <a:lnTo>
                  <a:pt x="338924" y="7147"/>
                </a:lnTo>
                <a:lnTo>
                  <a:pt x="353584" y="4764"/>
                </a:lnTo>
                <a:lnTo>
                  <a:pt x="365262" y="3176"/>
                </a:lnTo>
                <a:lnTo>
                  <a:pt x="39433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14"/>
          <p:cNvSpPr/>
          <p:nvPr/>
        </p:nvSpPr>
        <p:spPr>
          <a:xfrm>
            <a:off x="2231707" y="4072222"/>
            <a:ext cx="221158" cy="211941"/>
          </a:xfrm>
          <a:custGeom>
            <a:avLst/>
            <a:gdLst/>
            <a:ahLst/>
            <a:cxnLst/>
            <a:rect l="0" t="0" r="0" b="0"/>
            <a:pathLst>
              <a:path w="221158" h="211941">
                <a:moveTo>
                  <a:pt x="0" y="68295"/>
                </a:moveTo>
                <a:lnTo>
                  <a:pt x="19313" y="48983"/>
                </a:lnTo>
                <a:lnTo>
                  <a:pt x="23353" y="45895"/>
                </a:lnTo>
                <a:lnTo>
                  <a:pt x="27951" y="42884"/>
                </a:lnTo>
                <a:lnTo>
                  <a:pt x="32922" y="39924"/>
                </a:lnTo>
                <a:lnTo>
                  <a:pt x="40998" y="36047"/>
                </a:lnTo>
                <a:lnTo>
                  <a:pt x="51144" y="31556"/>
                </a:lnTo>
                <a:lnTo>
                  <a:pt x="88179" y="16135"/>
                </a:lnTo>
                <a:lnTo>
                  <a:pt x="101648" y="10662"/>
                </a:lnTo>
                <a:lnTo>
                  <a:pt x="113486" y="7013"/>
                </a:lnTo>
                <a:lnTo>
                  <a:pt x="124235" y="4580"/>
                </a:lnTo>
                <a:lnTo>
                  <a:pt x="134258" y="2959"/>
                </a:lnTo>
                <a:lnTo>
                  <a:pt x="141893" y="1878"/>
                </a:lnTo>
                <a:lnTo>
                  <a:pt x="147935" y="1157"/>
                </a:lnTo>
                <a:lnTo>
                  <a:pt x="152916" y="676"/>
                </a:lnTo>
                <a:lnTo>
                  <a:pt x="157189" y="356"/>
                </a:lnTo>
                <a:lnTo>
                  <a:pt x="160990" y="142"/>
                </a:lnTo>
                <a:lnTo>
                  <a:pt x="164477" y="0"/>
                </a:lnTo>
                <a:lnTo>
                  <a:pt x="167754" y="858"/>
                </a:lnTo>
                <a:lnTo>
                  <a:pt x="173935" y="4351"/>
                </a:lnTo>
                <a:lnTo>
                  <a:pt x="179857" y="9078"/>
                </a:lnTo>
                <a:lnTo>
                  <a:pt x="182770" y="11672"/>
                </a:lnTo>
                <a:lnTo>
                  <a:pt x="183759" y="14354"/>
                </a:lnTo>
                <a:lnTo>
                  <a:pt x="183466" y="17094"/>
                </a:lnTo>
                <a:lnTo>
                  <a:pt x="181553" y="22679"/>
                </a:lnTo>
                <a:lnTo>
                  <a:pt x="180703" y="28336"/>
                </a:lnTo>
                <a:lnTo>
                  <a:pt x="179524" y="33084"/>
                </a:lnTo>
                <a:lnTo>
                  <a:pt x="177785" y="39106"/>
                </a:lnTo>
                <a:lnTo>
                  <a:pt x="175673" y="45978"/>
                </a:lnTo>
                <a:lnTo>
                  <a:pt x="172361" y="51512"/>
                </a:lnTo>
                <a:lnTo>
                  <a:pt x="168247" y="56154"/>
                </a:lnTo>
                <a:lnTo>
                  <a:pt x="163599" y="60201"/>
                </a:lnTo>
                <a:lnTo>
                  <a:pt x="158596" y="64804"/>
                </a:lnTo>
                <a:lnTo>
                  <a:pt x="147957" y="74999"/>
                </a:lnTo>
                <a:lnTo>
                  <a:pt x="104033" y="118598"/>
                </a:lnTo>
                <a:lnTo>
                  <a:pt x="99835" y="121833"/>
                </a:lnTo>
                <a:lnTo>
                  <a:pt x="96085" y="123989"/>
                </a:lnTo>
                <a:lnTo>
                  <a:pt x="92631" y="125427"/>
                </a:lnTo>
                <a:lnTo>
                  <a:pt x="90329" y="125433"/>
                </a:lnTo>
                <a:lnTo>
                  <a:pt x="88794" y="124485"/>
                </a:lnTo>
                <a:lnTo>
                  <a:pt x="87771" y="122900"/>
                </a:lnTo>
                <a:lnTo>
                  <a:pt x="88042" y="121843"/>
                </a:lnTo>
                <a:lnTo>
                  <a:pt x="89174" y="121139"/>
                </a:lnTo>
                <a:lnTo>
                  <a:pt x="90882" y="120669"/>
                </a:lnTo>
                <a:lnTo>
                  <a:pt x="95319" y="117608"/>
                </a:lnTo>
                <a:lnTo>
                  <a:pt x="97836" y="115458"/>
                </a:lnTo>
                <a:lnTo>
                  <a:pt x="103324" y="112119"/>
                </a:lnTo>
                <a:lnTo>
                  <a:pt x="110793" y="107989"/>
                </a:lnTo>
                <a:lnTo>
                  <a:pt x="134427" y="95614"/>
                </a:lnTo>
                <a:lnTo>
                  <a:pt x="141053" y="92223"/>
                </a:lnTo>
                <a:lnTo>
                  <a:pt x="147376" y="89961"/>
                </a:lnTo>
                <a:lnTo>
                  <a:pt x="153496" y="88455"/>
                </a:lnTo>
                <a:lnTo>
                  <a:pt x="159480" y="87450"/>
                </a:lnTo>
                <a:lnTo>
                  <a:pt x="164423" y="86780"/>
                </a:lnTo>
                <a:lnTo>
                  <a:pt x="168670" y="86333"/>
                </a:lnTo>
                <a:lnTo>
                  <a:pt x="172454" y="86035"/>
                </a:lnTo>
                <a:lnTo>
                  <a:pt x="176882" y="85837"/>
                </a:lnTo>
                <a:lnTo>
                  <a:pt x="191263" y="85558"/>
                </a:lnTo>
                <a:lnTo>
                  <a:pt x="208196" y="85456"/>
                </a:lnTo>
                <a:lnTo>
                  <a:pt x="211188" y="86403"/>
                </a:lnTo>
                <a:lnTo>
                  <a:pt x="217051" y="89996"/>
                </a:lnTo>
                <a:lnTo>
                  <a:pt x="218996" y="92287"/>
                </a:lnTo>
                <a:lnTo>
                  <a:pt x="220292" y="94767"/>
                </a:lnTo>
                <a:lnTo>
                  <a:pt x="221157" y="97373"/>
                </a:lnTo>
                <a:lnTo>
                  <a:pt x="220780" y="100063"/>
                </a:lnTo>
                <a:lnTo>
                  <a:pt x="219577" y="102809"/>
                </a:lnTo>
                <a:lnTo>
                  <a:pt x="215700" y="108400"/>
                </a:lnTo>
                <a:lnTo>
                  <a:pt x="210802" y="114059"/>
                </a:lnTo>
                <a:lnTo>
                  <a:pt x="208162" y="117855"/>
                </a:lnTo>
                <a:lnTo>
                  <a:pt x="205450" y="122290"/>
                </a:lnTo>
                <a:lnTo>
                  <a:pt x="202689" y="127152"/>
                </a:lnTo>
                <a:lnTo>
                  <a:pt x="199896" y="131345"/>
                </a:lnTo>
                <a:lnTo>
                  <a:pt x="197081" y="135094"/>
                </a:lnTo>
                <a:lnTo>
                  <a:pt x="194253" y="138545"/>
                </a:lnTo>
                <a:lnTo>
                  <a:pt x="190462" y="142751"/>
                </a:lnTo>
                <a:lnTo>
                  <a:pt x="181170" y="152504"/>
                </a:lnTo>
                <a:lnTo>
                  <a:pt x="165228" y="168705"/>
                </a:lnTo>
                <a:lnTo>
                  <a:pt x="159682" y="173335"/>
                </a:lnTo>
                <a:lnTo>
                  <a:pt x="154080" y="177374"/>
                </a:lnTo>
                <a:lnTo>
                  <a:pt x="148440" y="181020"/>
                </a:lnTo>
                <a:lnTo>
                  <a:pt x="140870" y="185355"/>
                </a:lnTo>
                <a:lnTo>
                  <a:pt x="122299" y="195252"/>
                </a:lnTo>
                <a:lnTo>
                  <a:pt x="99525" y="206983"/>
                </a:lnTo>
                <a:lnTo>
                  <a:pt x="93020" y="209331"/>
                </a:lnTo>
                <a:lnTo>
                  <a:pt x="86779" y="210897"/>
                </a:lnTo>
                <a:lnTo>
                  <a:pt x="80712" y="211940"/>
                </a:lnTo>
                <a:lnTo>
                  <a:pt x="75716" y="211683"/>
                </a:lnTo>
                <a:lnTo>
                  <a:pt x="71432" y="210560"/>
                </a:lnTo>
                <a:lnTo>
                  <a:pt x="62264" y="206463"/>
                </a:lnTo>
                <a:lnTo>
                  <a:pt x="61512" y="205175"/>
                </a:lnTo>
                <a:lnTo>
                  <a:pt x="60676" y="201203"/>
                </a:lnTo>
                <a:lnTo>
                  <a:pt x="60305" y="196263"/>
                </a:lnTo>
                <a:lnTo>
                  <a:pt x="68580" y="1883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15"/>
          <p:cNvSpPr/>
          <p:nvPr/>
        </p:nvSpPr>
        <p:spPr>
          <a:xfrm>
            <a:off x="2583179" y="3934777"/>
            <a:ext cx="308611" cy="77153"/>
          </a:xfrm>
          <a:custGeom>
            <a:avLst/>
            <a:gdLst/>
            <a:ahLst/>
            <a:cxnLst/>
            <a:rect l="0" t="0" r="0" b="0"/>
            <a:pathLst>
              <a:path w="308611" h="77153">
                <a:moveTo>
                  <a:pt x="0" y="77152"/>
                </a:moveTo>
                <a:lnTo>
                  <a:pt x="9102" y="77152"/>
                </a:lnTo>
                <a:lnTo>
                  <a:pt x="14641" y="76200"/>
                </a:lnTo>
                <a:lnTo>
                  <a:pt x="21191" y="74613"/>
                </a:lnTo>
                <a:lnTo>
                  <a:pt x="28415" y="72602"/>
                </a:lnTo>
                <a:lnTo>
                  <a:pt x="37993" y="70309"/>
                </a:lnTo>
                <a:lnTo>
                  <a:pt x="61336" y="65221"/>
                </a:lnTo>
                <a:lnTo>
                  <a:pt x="71371" y="62530"/>
                </a:lnTo>
                <a:lnTo>
                  <a:pt x="79966" y="59784"/>
                </a:lnTo>
                <a:lnTo>
                  <a:pt x="95548" y="54193"/>
                </a:lnTo>
                <a:lnTo>
                  <a:pt x="185069" y="24048"/>
                </a:lnTo>
                <a:lnTo>
                  <a:pt x="195770" y="19842"/>
                </a:lnTo>
                <a:lnTo>
                  <a:pt x="206713" y="15133"/>
                </a:lnTo>
                <a:lnTo>
                  <a:pt x="217819" y="10089"/>
                </a:lnTo>
                <a:lnTo>
                  <a:pt x="228080" y="6726"/>
                </a:lnTo>
                <a:lnTo>
                  <a:pt x="237779" y="4484"/>
                </a:lnTo>
                <a:lnTo>
                  <a:pt x="247102" y="2989"/>
                </a:lnTo>
                <a:lnTo>
                  <a:pt x="257127" y="1993"/>
                </a:lnTo>
                <a:lnTo>
                  <a:pt x="267621" y="1329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16"/>
          <p:cNvSpPr/>
          <p:nvPr/>
        </p:nvSpPr>
        <p:spPr>
          <a:xfrm>
            <a:off x="2908935" y="3789045"/>
            <a:ext cx="77153" cy="360046"/>
          </a:xfrm>
          <a:custGeom>
            <a:avLst/>
            <a:gdLst/>
            <a:ahLst/>
            <a:cxnLst/>
            <a:rect l="0" t="0" r="0" b="0"/>
            <a:pathLst>
              <a:path w="77153" h="360046">
                <a:moveTo>
                  <a:pt x="0" y="0"/>
                </a:moveTo>
                <a:lnTo>
                  <a:pt x="4550" y="9101"/>
                </a:lnTo>
                <a:lnTo>
                  <a:pt x="6785" y="16110"/>
                </a:lnTo>
                <a:lnTo>
                  <a:pt x="8730" y="24305"/>
                </a:lnTo>
                <a:lnTo>
                  <a:pt x="15181" y="45936"/>
                </a:lnTo>
                <a:lnTo>
                  <a:pt x="23124" y="75100"/>
                </a:lnTo>
                <a:lnTo>
                  <a:pt x="28692" y="93385"/>
                </a:lnTo>
                <a:lnTo>
                  <a:pt x="31510" y="106071"/>
                </a:lnTo>
                <a:lnTo>
                  <a:pt x="34342" y="121197"/>
                </a:lnTo>
                <a:lnTo>
                  <a:pt x="37182" y="137948"/>
                </a:lnTo>
                <a:lnTo>
                  <a:pt x="39075" y="151972"/>
                </a:lnTo>
                <a:lnTo>
                  <a:pt x="40337" y="164180"/>
                </a:lnTo>
                <a:lnTo>
                  <a:pt x="41179" y="175175"/>
                </a:lnTo>
                <a:lnTo>
                  <a:pt x="43645" y="184411"/>
                </a:lnTo>
                <a:lnTo>
                  <a:pt x="47194" y="192473"/>
                </a:lnTo>
                <a:lnTo>
                  <a:pt x="51465" y="199753"/>
                </a:lnTo>
                <a:lnTo>
                  <a:pt x="54313" y="207463"/>
                </a:lnTo>
                <a:lnTo>
                  <a:pt x="56211" y="215461"/>
                </a:lnTo>
                <a:lnTo>
                  <a:pt x="63808" y="267033"/>
                </a:lnTo>
                <a:lnTo>
                  <a:pt x="66351" y="280891"/>
                </a:lnTo>
                <a:lnTo>
                  <a:pt x="68999" y="292988"/>
                </a:lnTo>
                <a:lnTo>
                  <a:pt x="71716" y="303911"/>
                </a:lnTo>
                <a:lnTo>
                  <a:pt x="73528" y="313097"/>
                </a:lnTo>
                <a:lnTo>
                  <a:pt x="74736" y="321126"/>
                </a:lnTo>
                <a:lnTo>
                  <a:pt x="76675" y="338599"/>
                </a:lnTo>
                <a:lnTo>
                  <a:pt x="76940" y="346068"/>
                </a:lnTo>
                <a:lnTo>
                  <a:pt x="77152" y="3600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17"/>
          <p:cNvSpPr/>
          <p:nvPr/>
        </p:nvSpPr>
        <p:spPr>
          <a:xfrm>
            <a:off x="1717450" y="4449127"/>
            <a:ext cx="237800" cy="367206"/>
          </a:xfrm>
          <a:custGeom>
            <a:avLst/>
            <a:gdLst/>
            <a:ahLst/>
            <a:cxnLst/>
            <a:rect l="0" t="0" r="0" b="0"/>
            <a:pathLst>
              <a:path w="237800" h="367206">
                <a:moveTo>
                  <a:pt x="25625" y="0"/>
                </a:moveTo>
                <a:lnTo>
                  <a:pt x="11972" y="0"/>
                </a:lnTo>
                <a:lnTo>
                  <a:pt x="7950" y="953"/>
                </a:lnTo>
                <a:lnTo>
                  <a:pt x="5269" y="2540"/>
                </a:lnTo>
                <a:lnTo>
                  <a:pt x="3482" y="4551"/>
                </a:lnTo>
                <a:lnTo>
                  <a:pt x="2290" y="6844"/>
                </a:lnTo>
                <a:lnTo>
                  <a:pt x="966" y="11932"/>
                </a:lnTo>
                <a:lnTo>
                  <a:pt x="221" y="20151"/>
                </a:lnTo>
                <a:lnTo>
                  <a:pt x="46" y="28324"/>
                </a:lnTo>
                <a:lnTo>
                  <a:pt x="0" y="33170"/>
                </a:lnTo>
                <a:lnTo>
                  <a:pt x="921" y="37353"/>
                </a:lnTo>
                <a:lnTo>
                  <a:pt x="4485" y="44542"/>
                </a:lnTo>
                <a:lnTo>
                  <a:pt x="6769" y="53507"/>
                </a:lnTo>
                <a:lnTo>
                  <a:pt x="9244" y="66151"/>
                </a:lnTo>
                <a:lnTo>
                  <a:pt x="11847" y="81248"/>
                </a:lnTo>
                <a:lnTo>
                  <a:pt x="14534" y="92266"/>
                </a:lnTo>
                <a:lnTo>
                  <a:pt x="17278" y="100563"/>
                </a:lnTo>
                <a:lnTo>
                  <a:pt x="20061" y="107047"/>
                </a:lnTo>
                <a:lnTo>
                  <a:pt x="23820" y="114227"/>
                </a:lnTo>
                <a:lnTo>
                  <a:pt x="28232" y="121871"/>
                </a:lnTo>
                <a:lnTo>
                  <a:pt x="33078" y="129825"/>
                </a:lnTo>
                <a:lnTo>
                  <a:pt x="38213" y="136080"/>
                </a:lnTo>
                <a:lnTo>
                  <a:pt x="43542" y="141202"/>
                </a:lnTo>
                <a:lnTo>
                  <a:pt x="48999" y="145570"/>
                </a:lnTo>
                <a:lnTo>
                  <a:pt x="53590" y="148482"/>
                </a:lnTo>
                <a:lnTo>
                  <a:pt x="57603" y="150423"/>
                </a:lnTo>
                <a:lnTo>
                  <a:pt x="64602" y="152580"/>
                </a:lnTo>
                <a:lnTo>
                  <a:pt x="70888" y="153538"/>
                </a:lnTo>
                <a:lnTo>
                  <a:pt x="74850" y="153794"/>
                </a:lnTo>
                <a:lnTo>
                  <a:pt x="79397" y="153964"/>
                </a:lnTo>
                <a:lnTo>
                  <a:pt x="84333" y="154078"/>
                </a:lnTo>
                <a:lnTo>
                  <a:pt x="88576" y="153201"/>
                </a:lnTo>
                <a:lnTo>
                  <a:pt x="95830" y="149687"/>
                </a:lnTo>
                <a:lnTo>
                  <a:pt x="102230" y="144950"/>
                </a:lnTo>
                <a:lnTo>
                  <a:pt x="109201" y="139670"/>
                </a:lnTo>
                <a:lnTo>
                  <a:pt x="113727" y="136928"/>
                </a:lnTo>
                <a:lnTo>
                  <a:pt x="118650" y="134149"/>
                </a:lnTo>
                <a:lnTo>
                  <a:pt x="121931" y="131343"/>
                </a:lnTo>
                <a:lnTo>
                  <a:pt x="124119" y="128519"/>
                </a:lnTo>
                <a:lnTo>
                  <a:pt x="125578" y="125685"/>
                </a:lnTo>
                <a:lnTo>
                  <a:pt x="132278" y="119995"/>
                </a:lnTo>
                <a:lnTo>
                  <a:pt x="136732" y="117144"/>
                </a:lnTo>
                <a:lnTo>
                  <a:pt x="139701" y="113339"/>
                </a:lnTo>
                <a:lnTo>
                  <a:pt x="141680" y="108897"/>
                </a:lnTo>
                <a:lnTo>
                  <a:pt x="144832" y="99834"/>
                </a:lnTo>
                <a:lnTo>
                  <a:pt x="149408" y="92631"/>
                </a:lnTo>
                <a:lnTo>
                  <a:pt x="152077" y="83714"/>
                </a:lnTo>
                <a:lnTo>
                  <a:pt x="154216" y="73401"/>
                </a:lnTo>
                <a:lnTo>
                  <a:pt x="158341" y="62468"/>
                </a:lnTo>
                <a:lnTo>
                  <a:pt x="160809" y="53798"/>
                </a:lnTo>
                <a:lnTo>
                  <a:pt x="161907" y="45818"/>
                </a:lnTo>
                <a:lnTo>
                  <a:pt x="162394" y="35922"/>
                </a:lnTo>
                <a:lnTo>
                  <a:pt x="162733" y="24522"/>
                </a:lnTo>
                <a:lnTo>
                  <a:pt x="162750" y="22063"/>
                </a:lnTo>
                <a:lnTo>
                  <a:pt x="161809" y="19471"/>
                </a:lnTo>
                <a:lnTo>
                  <a:pt x="158224" y="14051"/>
                </a:lnTo>
                <a:lnTo>
                  <a:pt x="156886" y="13178"/>
                </a:lnTo>
                <a:lnTo>
                  <a:pt x="155995" y="13547"/>
                </a:lnTo>
                <a:lnTo>
                  <a:pt x="155400" y="14747"/>
                </a:lnTo>
                <a:lnTo>
                  <a:pt x="155957" y="16499"/>
                </a:lnTo>
                <a:lnTo>
                  <a:pt x="159115" y="20986"/>
                </a:lnTo>
                <a:lnTo>
                  <a:pt x="166248" y="28866"/>
                </a:lnTo>
                <a:lnTo>
                  <a:pt x="183496" y="46336"/>
                </a:lnTo>
                <a:lnTo>
                  <a:pt x="188022" y="52798"/>
                </a:lnTo>
                <a:lnTo>
                  <a:pt x="191040" y="59011"/>
                </a:lnTo>
                <a:lnTo>
                  <a:pt x="193051" y="65058"/>
                </a:lnTo>
                <a:lnTo>
                  <a:pt x="196297" y="72900"/>
                </a:lnTo>
                <a:lnTo>
                  <a:pt x="200366" y="81937"/>
                </a:lnTo>
                <a:lnTo>
                  <a:pt x="204984" y="91772"/>
                </a:lnTo>
                <a:lnTo>
                  <a:pt x="209968" y="106901"/>
                </a:lnTo>
                <a:lnTo>
                  <a:pt x="215195" y="125560"/>
                </a:lnTo>
                <a:lnTo>
                  <a:pt x="220585" y="146572"/>
                </a:lnTo>
                <a:lnTo>
                  <a:pt x="225131" y="162485"/>
                </a:lnTo>
                <a:lnTo>
                  <a:pt x="229113" y="174998"/>
                </a:lnTo>
                <a:lnTo>
                  <a:pt x="232721" y="185245"/>
                </a:lnTo>
                <a:lnTo>
                  <a:pt x="235126" y="194934"/>
                </a:lnTo>
                <a:lnTo>
                  <a:pt x="236730" y="204252"/>
                </a:lnTo>
                <a:lnTo>
                  <a:pt x="237799" y="213320"/>
                </a:lnTo>
                <a:lnTo>
                  <a:pt x="237559" y="222223"/>
                </a:lnTo>
                <a:lnTo>
                  <a:pt x="236447" y="231017"/>
                </a:lnTo>
                <a:lnTo>
                  <a:pt x="227818" y="274762"/>
                </a:lnTo>
                <a:lnTo>
                  <a:pt x="224237" y="286997"/>
                </a:lnTo>
                <a:lnTo>
                  <a:pt x="219946" y="298964"/>
                </a:lnTo>
                <a:lnTo>
                  <a:pt x="215179" y="310752"/>
                </a:lnTo>
                <a:lnTo>
                  <a:pt x="211049" y="320515"/>
                </a:lnTo>
                <a:lnTo>
                  <a:pt x="203921" y="336444"/>
                </a:lnTo>
                <a:lnTo>
                  <a:pt x="199733" y="342406"/>
                </a:lnTo>
                <a:lnTo>
                  <a:pt x="195037" y="347333"/>
                </a:lnTo>
                <a:lnTo>
                  <a:pt x="190001" y="351571"/>
                </a:lnTo>
                <a:lnTo>
                  <a:pt x="185691" y="354395"/>
                </a:lnTo>
                <a:lnTo>
                  <a:pt x="178363" y="357534"/>
                </a:lnTo>
                <a:lnTo>
                  <a:pt x="171931" y="361469"/>
                </a:lnTo>
                <a:lnTo>
                  <a:pt x="168882" y="363852"/>
                </a:lnTo>
                <a:lnTo>
                  <a:pt x="164944" y="365441"/>
                </a:lnTo>
                <a:lnTo>
                  <a:pt x="160415" y="366499"/>
                </a:lnTo>
                <a:lnTo>
                  <a:pt x="155489" y="367205"/>
                </a:lnTo>
                <a:lnTo>
                  <a:pt x="151254" y="366724"/>
                </a:lnTo>
                <a:lnTo>
                  <a:pt x="147477" y="365450"/>
                </a:lnTo>
                <a:lnTo>
                  <a:pt x="140741" y="361495"/>
                </a:lnTo>
                <a:lnTo>
                  <a:pt x="134573" y="356562"/>
                </a:lnTo>
                <a:lnTo>
                  <a:pt x="128656" y="348654"/>
                </a:lnTo>
                <a:lnTo>
                  <a:pt x="123804" y="339743"/>
                </a:lnTo>
                <a:lnTo>
                  <a:pt x="122510" y="336033"/>
                </a:lnTo>
                <a:lnTo>
                  <a:pt x="11135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18"/>
          <p:cNvSpPr/>
          <p:nvPr/>
        </p:nvSpPr>
        <p:spPr>
          <a:xfrm>
            <a:off x="2025967" y="4431982"/>
            <a:ext cx="282893" cy="51436"/>
          </a:xfrm>
          <a:custGeom>
            <a:avLst/>
            <a:gdLst/>
            <a:ahLst/>
            <a:cxnLst/>
            <a:rect l="0" t="0" r="0" b="0"/>
            <a:pathLst>
              <a:path w="282893" h="51436">
                <a:moveTo>
                  <a:pt x="0" y="51435"/>
                </a:moveTo>
                <a:lnTo>
                  <a:pt x="18203" y="51435"/>
                </a:lnTo>
                <a:lnTo>
                  <a:pt x="27376" y="50483"/>
                </a:lnTo>
                <a:lnTo>
                  <a:pt x="37300" y="48896"/>
                </a:lnTo>
                <a:lnTo>
                  <a:pt x="47727" y="46884"/>
                </a:lnTo>
                <a:lnTo>
                  <a:pt x="59440" y="43639"/>
                </a:lnTo>
                <a:lnTo>
                  <a:pt x="72012" y="39570"/>
                </a:lnTo>
                <a:lnTo>
                  <a:pt x="85155" y="34953"/>
                </a:lnTo>
                <a:lnTo>
                  <a:pt x="96775" y="31874"/>
                </a:lnTo>
                <a:lnTo>
                  <a:pt x="107379" y="29822"/>
                </a:lnTo>
                <a:lnTo>
                  <a:pt x="117306" y="28454"/>
                </a:lnTo>
                <a:lnTo>
                  <a:pt x="131544" y="25637"/>
                </a:lnTo>
                <a:lnTo>
                  <a:pt x="167684" y="17427"/>
                </a:lnTo>
                <a:lnTo>
                  <a:pt x="182274" y="13523"/>
                </a:lnTo>
                <a:lnTo>
                  <a:pt x="193906" y="9968"/>
                </a:lnTo>
                <a:lnTo>
                  <a:pt x="203566" y="6645"/>
                </a:lnTo>
                <a:lnTo>
                  <a:pt x="211911" y="4430"/>
                </a:lnTo>
                <a:lnTo>
                  <a:pt x="219379" y="2954"/>
                </a:lnTo>
                <a:lnTo>
                  <a:pt x="226262" y="1969"/>
                </a:lnTo>
                <a:lnTo>
                  <a:pt x="235614" y="1313"/>
                </a:lnTo>
                <a:lnTo>
                  <a:pt x="246611" y="876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19"/>
          <p:cNvSpPr/>
          <p:nvPr/>
        </p:nvSpPr>
        <p:spPr>
          <a:xfrm>
            <a:off x="2137409" y="4491990"/>
            <a:ext cx="214314" cy="34290"/>
          </a:xfrm>
          <a:custGeom>
            <a:avLst/>
            <a:gdLst/>
            <a:ahLst/>
            <a:cxnLst/>
            <a:rect l="0" t="0" r="0" b="0"/>
            <a:pathLst>
              <a:path w="214314" h="34290">
                <a:moveTo>
                  <a:pt x="0" y="34289"/>
                </a:moveTo>
                <a:lnTo>
                  <a:pt x="22755" y="29739"/>
                </a:lnTo>
                <a:lnTo>
                  <a:pt x="30410" y="28398"/>
                </a:lnTo>
                <a:lnTo>
                  <a:pt x="36466" y="27505"/>
                </a:lnTo>
                <a:lnTo>
                  <a:pt x="41456" y="26908"/>
                </a:lnTo>
                <a:lnTo>
                  <a:pt x="47640" y="26511"/>
                </a:lnTo>
                <a:lnTo>
                  <a:pt x="54620" y="26247"/>
                </a:lnTo>
                <a:lnTo>
                  <a:pt x="75557" y="25874"/>
                </a:lnTo>
                <a:lnTo>
                  <a:pt x="81804" y="25822"/>
                </a:lnTo>
                <a:lnTo>
                  <a:pt x="89778" y="23882"/>
                </a:lnTo>
                <a:lnTo>
                  <a:pt x="98905" y="20684"/>
                </a:lnTo>
                <a:lnTo>
                  <a:pt x="108799" y="16646"/>
                </a:lnTo>
                <a:lnTo>
                  <a:pt x="123968" y="13003"/>
                </a:lnTo>
                <a:lnTo>
                  <a:pt x="142653" y="9621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20"/>
          <p:cNvSpPr/>
          <p:nvPr/>
        </p:nvSpPr>
        <p:spPr>
          <a:xfrm>
            <a:off x="2514600" y="4380547"/>
            <a:ext cx="145733" cy="42864"/>
          </a:xfrm>
          <a:custGeom>
            <a:avLst/>
            <a:gdLst/>
            <a:ahLst/>
            <a:cxnLst/>
            <a:rect l="0" t="0" r="0" b="0"/>
            <a:pathLst>
              <a:path w="145733" h="42864">
                <a:moveTo>
                  <a:pt x="0" y="42863"/>
                </a:moveTo>
                <a:lnTo>
                  <a:pt x="13652" y="38312"/>
                </a:lnTo>
                <a:lnTo>
                  <a:pt x="19579" y="36971"/>
                </a:lnTo>
                <a:lnTo>
                  <a:pt x="25435" y="36077"/>
                </a:lnTo>
                <a:lnTo>
                  <a:pt x="31244" y="35481"/>
                </a:lnTo>
                <a:lnTo>
                  <a:pt x="39879" y="34132"/>
                </a:lnTo>
                <a:lnTo>
                  <a:pt x="62174" y="30092"/>
                </a:lnTo>
                <a:lnTo>
                  <a:pt x="70976" y="27682"/>
                </a:lnTo>
                <a:lnTo>
                  <a:pt x="77797" y="25122"/>
                </a:lnTo>
                <a:lnTo>
                  <a:pt x="83297" y="22463"/>
                </a:lnTo>
                <a:lnTo>
                  <a:pt x="102108" y="14428"/>
                </a:lnTo>
                <a:lnTo>
                  <a:pt x="113792" y="9619"/>
                </a:lnTo>
                <a:lnTo>
                  <a:pt x="122534" y="6413"/>
                </a:lnTo>
                <a:lnTo>
                  <a:pt x="129314" y="4275"/>
                </a:lnTo>
                <a:lnTo>
                  <a:pt x="14573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21"/>
          <p:cNvSpPr/>
          <p:nvPr/>
        </p:nvSpPr>
        <p:spPr>
          <a:xfrm>
            <a:off x="2797492" y="4260532"/>
            <a:ext cx="51436" cy="154306"/>
          </a:xfrm>
          <a:custGeom>
            <a:avLst/>
            <a:gdLst/>
            <a:ahLst/>
            <a:cxnLst/>
            <a:rect l="0" t="0" r="0" b="0"/>
            <a:pathLst>
              <a:path w="51436" h="154306">
                <a:moveTo>
                  <a:pt x="0" y="0"/>
                </a:moveTo>
                <a:lnTo>
                  <a:pt x="0" y="16482"/>
                </a:lnTo>
                <a:lnTo>
                  <a:pt x="952" y="21466"/>
                </a:lnTo>
                <a:lnTo>
                  <a:pt x="2540" y="26693"/>
                </a:lnTo>
                <a:lnTo>
                  <a:pt x="4551" y="32083"/>
                </a:lnTo>
                <a:lnTo>
                  <a:pt x="5891" y="38534"/>
                </a:lnTo>
                <a:lnTo>
                  <a:pt x="6785" y="45691"/>
                </a:lnTo>
                <a:lnTo>
                  <a:pt x="7381" y="53321"/>
                </a:lnTo>
                <a:lnTo>
                  <a:pt x="8731" y="59360"/>
                </a:lnTo>
                <a:lnTo>
                  <a:pt x="10583" y="64338"/>
                </a:lnTo>
                <a:lnTo>
                  <a:pt x="12770" y="68610"/>
                </a:lnTo>
                <a:lnTo>
                  <a:pt x="14229" y="72410"/>
                </a:lnTo>
                <a:lnTo>
                  <a:pt x="15201" y="75896"/>
                </a:lnTo>
                <a:lnTo>
                  <a:pt x="15849" y="79172"/>
                </a:lnTo>
                <a:lnTo>
                  <a:pt x="17233" y="82309"/>
                </a:lnTo>
                <a:lnTo>
                  <a:pt x="19109" y="85353"/>
                </a:lnTo>
                <a:lnTo>
                  <a:pt x="21312" y="88334"/>
                </a:lnTo>
                <a:lnTo>
                  <a:pt x="23733" y="91275"/>
                </a:lnTo>
                <a:lnTo>
                  <a:pt x="26299" y="94187"/>
                </a:lnTo>
                <a:lnTo>
                  <a:pt x="28963" y="97082"/>
                </a:lnTo>
                <a:lnTo>
                  <a:pt x="30739" y="99964"/>
                </a:lnTo>
                <a:lnTo>
                  <a:pt x="31922" y="102837"/>
                </a:lnTo>
                <a:lnTo>
                  <a:pt x="32712" y="105706"/>
                </a:lnTo>
                <a:lnTo>
                  <a:pt x="34190" y="109523"/>
                </a:lnTo>
                <a:lnTo>
                  <a:pt x="36129" y="113973"/>
                </a:lnTo>
                <a:lnTo>
                  <a:pt x="38373" y="118845"/>
                </a:lnTo>
                <a:lnTo>
                  <a:pt x="39870" y="123045"/>
                </a:lnTo>
                <a:lnTo>
                  <a:pt x="40867" y="126797"/>
                </a:lnTo>
                <a:lnTo>
                  <a:pt x="41532" y="130252"/>
                </a:lnTo>
                <a:lnTo>
                  <a:pt x="41976" y="133507"/>
                </a:lnTo>
                <a:lnTo>
                  <a:pt x="42271" y="136630"/>
                </a:lnTo>
                <a:lnTo>
                  <a:pt x="42468" y="139664"/>
                </a:lnTo>
                <a:lnTo>
                  <a:pt x="43552" y="142639"/>
                </a:lnTo>
                <a:lnTo>
                  <a:pt x="45227" y="145576"/>
                </a:lnTo>
                <a:lnTo>
                  <a:pt x="51435" y="15430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422"/>
          <p:cNvSpPr/>
          <p:nvPr/>
        </p:nvSpPr>
        <p:spPr>
          <a:xfrm>
            <a:off x="2746057" y="4389120"/>
            <a:ext cx="214313" cy="77153"/>
          </a:xfrm>
          <a:custGeom>
            <a:avLst/>
            <a:gdLst/>
            <a:ahLst/>
            <a:cxnLst/>
            <a:rect l="0" t="0" r="0" b="0"/>
            <a:pathLst>
              <a:path w="214313" h="77153">
                <a:moveTo>
                  <a:pt x="0" y="77152"/>
                </a:moveTo>
                <a:lnTo>
                  <a:pt x="9102" y="68050"/>
                </a:lnTo>
                <a:lnTo>
                  <a:pt x="13688" y="65369"/>
                </a:lnTo>
                <a:lnTo>
                  <a:pt x="18650" y="63582"/>
                </a:lnTo>
                <a:lnTo>
                  <a:pt x="23863" y="62390"/>
                </a:lnTo>
                <a:lnTo>
                  <a:pt x="29244" y="60643"/>
                </a:lnTo>
                <a:lnTo>
                  <a:pt x="34736" y="58526"/>
                </a:lnTo>
                <a:lnTo>
                  <a:pt x="40302" y="56162"/>
                </a:lnTo>
                <a:lnTo>
                  <a:pt x="51567" y="50996"/>
                </a:lnTo>
                <a:lnTo>
                  <a:pt x="57238" y="48285"/>
                </a:lnTo>
                <a:lnTo>
                  <a:pt x="63876" y="45525"/>
                </a:lnTo>
                <a:lnTo>
                  <a:pt x="71159" y="42732"/>
                </a:lnTo>
                <a:lnTo>
                  <a:pt x="78872" y="39918"/>
                </a:lnTo>
                <a:lnTo>
                  <a:pt x="89729" y="37089"/>
                </a:lnTo>
                <a:lnTo>
                  <a:pt x="102682" y="34251"/>
                </a:lnTo>
                <a:lnTo>
                  <a:pt x="117032" y="31407"/>
                </a:lnTo>
                <a:lnTo>
                  <a:pt x="128504" y="28558"/>
                </a:lnTo>
                <a:lnTo>
                  <a:pt x="138057" y="25706"/>
                </a:lnTo>
                <a:lnTo>
                  <a:pt x="146330" y="22852"/>
                </a:lnTo>
                <a:lnTo>
                  <a:pt x="156608" y="19997"/>
                </a:lnTo>
                <a:lnTo>
                  <a:pt x="168223" y="17142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423"/>
          <p:cNvSpPr/>
          <p:nvPr/>
        </p:nvSpPr>
        <p:spPr>
          <a:xfrm>
            <a:off x="2771775" y="4457885"/>
            <a:ext cx="248100" cy="239845"/>
          </a:xfrm>
          <a:custGeom>
            <a:avLst/>
            <a:gdLst/>
            <a:ahLst/>
            <a:cxnLst/>
            <a:rect l="0" t="0" r="0" b="0"/>
            <a:pathLst>
              <a:path w="248100" h="239845">
                <a:moveTo>
                  <a:pt x="94297" y="51250"/>
                </a:moveTo>
                <a:lnTo>
                  <a:pt x="98848" y="46699"/>
                </a:lnTo>
                <a:lnTo>
                  <a:pt x="101141" y="45358"/>
                </a:lnTo>
                <a:lnTo>
                  <a:pt x="106229" y="43868"/>
                </a:lnTo>
                <a:lnTo>
                  <a:pt x="111777" y="41566"/>
                </a:lnTo>
                <a:lnTo>
                  <a:pt x="119285" y="38127"/>
                </a:lnTo>
                <a:lnTo>
                  <a:pt x="148056" y="24184"/>
                </a:lnTo>
                <a:lnTo>
                  <a:pt x="182809" y="6957"/>
                </a:lnTo>
                <a:lnTo>
                  <a:pt x="189500" y="4576"/>
                </a:lnTo>
                <a:lnTo>
                  <a:pt x="195866" y="2989"/>
                </a:lnTo>
                <a:lnTo>
                  <a:pt x="202015" y="1931"/>
                </a:lnTo>
                <a:lnTo>
                  <a:pt x="207066" y="1225"/>
                </a:lnTo>
                <a:lnTo>
                  <a:pt x="211387" y="756"/>
                </a:lnTo>
                <a:lnTo>
                  <a:pt x="215219" y="442"/>
                </a:lnTo>
                <a:lnTo>
                  <a:pt x="219679" y="233"/>
                </a:lnTo>
                <a:lnTo>
                  <a:pt x="229715" y="0"/>
                </a:lnTo>
                <a:lnTo>
                  <a:pt x="233153" y="891"/>
                </a:lnTo>
                <a:lnTo>
                  <a:pt x="235445" y="2437"/>
                </a:lnTo>
                <a:lnTo>
                  <a:pt x="236973" y="4420"/>
                </a:lnTo>
                <a:lnTo>
                  <a:pt x="237992" y="6695"/>
                </a:lnTo>
                <a:lnTo>
                  <a:pt x="239124" y="11763"/>
                </a:lnTo>
                <a:lnTo>
                  <a:pt x="238473" y="15400"/>
                </a:lnTo>
                <a:lnTo>
                  <a:pt x="237087" y="19730"/>
                </a:lnTo>
                <a:lnTo>
                  <a:pt x="235210" y="24522"/>
                </a:lnTo>
                <a:lnTo>
                  <a:pt x="231102" y="30573"/>
                </a:lnTo>
                <a:lnTo>
                  <a:pt x="225505" y="37466"/>
                </a:lnTo>
                <a:lnTo>
                  <a:pt x="218917" y="44918"/>
                </a:lnTo>
                <a:lnTo>
                  <a:pt x="207857" y="54648"/>
                </a:lnTo>
                <a:lnTo>
                  <a:pt x="193816" y="65898"/>
                </a:lnTo>
                <a:lnTo>
                  <a:pt x="166150" y="87288"/>
                </a:lnTo>
                <a:lnTo>
                  <a:pt x="157439" y="94325"/>
                </a:lnTo>
                <a:lnTo>
                  <a:pt x="150679" y="99969"/>
                </a:lnTo>
                <a:lnTo>
                  <a:pt x="145220" y="103731"/>
                </a:lnTo>
                <a:lnTo>
                  <a:pt x="140629" y="106241"/>
                </a:lnTo>
                <a:lnTo>
                  <a:pt x="132986" y="109980"/>
                </a:lnTo>
                <a:lnTo>
                  <a:pt x="126415" y="114817"/>
                </a:lnTo>
                <a:lnTo>
                  <a:pt x="123329" y="115535"/>
                </a:lnTo>
                <a:lnTo>
                  <a:pt x="120319" y="115062"/>
                </a:lnTo>
                <a:lnTo>
                  <a:pt x="117360" y="113794"/>
                </a:lnTo>
                <a:lnTo>
                  <a:pt x="116340" y="112948"/>
                </a:lnTo>
                <a:lnTo>
                  <a:pt x="116612" y="112385"/>
                </a:lnTo>
                <a:lnTo>
                  <a:pt x="117746" y="112009"/>
                </a:lnTo>
                <a:lnTo>
                  <a:pt x="123893" y="106929"/>
                </a:lnTo>
                <a:lnTo>
                  <a:pt x="127363" y="105514"/>
                </a:lnTo>
                <a:lnTo>
                  <a:pt x="131581" y="104571"/>
                </a:lnTo>
                <a:lnTo>
                  <a:pt x="136298" y="103942"/>
                </a:lnTo>
                <a:lnTo>
                  <a:pt x="141348" y="102571"/>
                </a:lnTo>
                <a:lnTo>
                  <a:pt x="146619" y="100704"/>
                </a:lnTo>
                <a:lnTo>
                  <a:pt x="152038" y="98507"/>
                </a:lnTo>
                <a:lnTo>
                  <a:pt x="165680" y="93525"/>
                </a:lnTo>
                <a:lnTo>
                  <a:pt x="173318" y="90863"/>
                </a:lnTo>
                <a:lnTo>
                  <a:pt x="180315" y="89089"/>
                </a:lnTo>
                <a:lnTo>
                  <a:pt x="186885" y="87906"/>
                </a:lnTo>
                <a:lnTo>
                  <a:pt x="193170" y="87117"/>
                </a:lnTo>
                <a:lnTo>
                  <a:pt x="198312" y="86591"/>
                </a:lnTo>
                <a:lnTo>
                  <a:pt x="202693" y="86241"/>
                </a:lnTo>
                <a:lnTo>
                  <a:pt x="206566" y="86007"/>
                </a:lnTo>
                <a:lnTo>
                  <a:pt x="210100" y="86804"/>
                </a:lnTo>
                <a:lnTo>
                  <a:pt x="216567" y="90229"/>
                </a:lnTo>
                <a:lnTo>
                  <a:pt x="222617" y="92386"/>
                </a:lnTo>
                <a:lnTo>
                  <a:pt x="225564" y="92962"/>
                </a:lnTo>
                <a:lnTo>
                  <a:pt x="231378" y="96141"/>
                </a:lnTo>
                <a:lnTo>
                  <a:pt x="237137" y="100729"/>
                </a:lnTo>
                <a:lnTo>
                  <a:pt x="242872" y="105943"/>
                </a:lnTo>
                <a:lnTo>
                  <a:pt x="244782" y="108667"/>
                </a:lnTo>
                <a:lnTo>
                  <a:pt x="246904" y="114233"/>
                </a:lnTo>
                <a:lnTo>
                  <a:pt x="247848" y="119882"/>
                </a:lnTo>
                <a:lnTo>
                  <a:pt x="248099" y="122723"/>
                </a:lnTo>
                <a:lnTo>
                  <a:pt x="247314" y="126521"/>
                </a:lnTo>
                <a:lnTo>
                  <a:pt x="245839" y="130958"/>
                </a:lnTo>
                <a:lnTo>
                  <a:pt x="243902" y="135821"/>
                </a:lnTo>
                <a:lnTo>
                  <a:pt x="241659" y="140016"/>
                </a:lnTo>
                <a:lnTo>
                  <a:pt x="236626" y="147216"/>
                </a:lnTo>
                <a:lnTo>
                  <a:pt x="232998" y="151422"/>
                </a:lnTo>
                <a:lnTo>
                  <a:pt x="228674" y="156131"/>
                </a:lnTo>
                <a:lnTo>
                  <a:pt x="216028" y="169321"/>
                </a:lnTo>
                <a:lnTo>
                  <a:pt x="212598" y="172826"/>
                </a:lnTo>
                <a:lnTo>
                  <a:pt x="207455" y="176116"/>
                </a:lnTo>
                <a:lnTo>
                  <a:pt x="201168" y="179261"/>
                </a:lnTo>
                <a:lnTo>
                  <a:pt x="194119" y="182311"/>
                </a:lnTo>
                <a:lnTo>
                  <a:pt x="176128" y="190779"/>
                </a:lnTo>
                <a:lnTo>
                  <a:pt x="165996" y="195704"/>
                </a:lnTo>
                <a:lnTo>
                  <a:pt x="154479" y="199940"/>
                </a:lnTo>
                <a:lnTo>
                  <a:pt x="142038" y="203717"/>
                </a:lnTo>
                <a:lnTo>
                  <a:pt x="128982" y="207186"/>
                </a:lnTo>
                <a:lnTo>
                  <a:pt x="116468" y="211405"/>
                </a:lnTo>
                <a:lnTo>
                  <a:pt x="104315" y="216123"/>
                </a:lnTo>
                <a:lnTo>
                  <a:pt x="92403" y="221172"/>
                </a:lnTo>
                <a:lnTo>
                  <a:pt x="82557" y="224539"/>
                </a:lnTo>
                <a:lnTo>
                  <a:pt x="74088" y="226783"/>
                </a:lnTo>
                <a:lnTo>
                  <a:pt x="66537" y="228280"/>
                </a:lnTo>
                <a:lnTo>
                  <a:pt x="60550" y="230230"/>
                </a:lnTo>
                <a:lnTo>
                  <a:pt x="55607" y="232482"/>
                </a:lnTo>
                <a:lnTo>
                  <a:pt x="51358" y="234936"/>
                </a:lnTo>
                <a:lnTo>
                  <a:pt x="43764" y="236573"/>
                </a:lnTo>
                <a:lnTo>
                  <a:pt x="33938" y="237663"/>
                </a:lnTo>
                <a:lnTo>
                  <a:pt x="0" y="2398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157288"/>
            <a:ext cx="411480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0325" y="1157288"/>
            <a:ext cx="3943350" cy="454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283"/>
          <p:cNvSpPr/>
          <p:nvPr/>
        </p:nvSpPr>
        <p:spPr>
          <a:xfrm>
            <a:off x="3697615" y="994662"/>
            <a:ext cx="615766" cy="625395"/>
          </a:xfrm>
          <a:custGeom>
            <a:avLst/>
            <a:gdLst/>
            <a:ahLst/>
            <a:cxnLst/>
            <a:rect l="0" t="0" r="0" b="0"/>
            <a:pathLst>
              <a:path w="615766" h="625395">
                <a:moveTo>
                  <a:pt x="540057" y="68328"/>
                </a:moveTo>
                <a:lnTo>
                  <a:pt x="516194" y="56396"/>
                </a:lnTo>
                <a:lnTo>
                  <a:pt x="505321" y="53500"/>
                </a:lnTo>
                <a:lnTo>
                  <a:pt x="491282" y="51260"/>
                </a:lnTo>
                <a:lnTo>
                  <a:pt x="469167" y="47089"/>
                </a:lnTo>
                <a:lnTo>
                  <a:pt x="457554" y="45596"/>
                </a:lnTo>
                <a:lnTo>
                  <a:pt x="446003" y="44601"/>
                </a:lnTo>
                <a:lnTo>
                  <a:pt x="434492" y="43937"/>
                </a:lnTo>
                <a:lnTo>
                  <a:pt x="406462" y="43200"/>
                </a:lnTo>
                <a:lnTo>
                  <a:pt x="390986" y="43003"/>
                </a:lnTo>
                <a:lnTo>
                  <a:pt x="376859" y="43825"/>
                </a:lnTo>
                <a:lnTo>
                  <a:pt x="363630" y="45325"/>
                </a:lnTo>
                <a:lnTo>
                  <a:pt x="351002" y="47277"/>
                </a:lnTo>
                <a:lnTo>
                  <a:pt x="331890" y="49447"/>
                </a:lnTo>
                <a:lnTo>
                  <a:pt x="324127" y="50025"/>
                </a:lnTo>
                <a:lnTo>
                  <a:pt x="314188" y="52316"/>
                </a:lnTo>
                <a:lnTo>
                  <a:pt x="302800" y="55748"/>
                </a:lnTo>
                <a:lnTo>
                  <a:pt x="290446" y="59941"/>
                </a:lnTo>
                <a:lnTo>
                  <a:pt x="271639" y="67140"/>
                </a:lnTo>
                <a:lnTo>
                  <a:pt x="256930" y="73515"/>
                </a:lnTo>
                <a:lnTo>
                  <a:pt x="237939" y="82459"/>
                </a:lnTo>
                <a:lnTo>
                  <a:pt x="226078" y="88261"/>
                </a:lnTo>
                <a:lnTo>
                  <a:pt x="206836" y="96554"/>
                </a:lnTo>
                <a:lnTo>
                  <a:pt x="195037" y="101433"/>
                </a:lnTo>
                <a:lnTo>
                  <a:pt x="176847" y="111934"/>
                </a:lnTo>
                <a:lnTo>
                  <a:pt x="161461" y="122950"/>
                </a:lnTo>
                <a:lnTo>
                  <a:pt x="145097" y="134197"/>
                </a:lnTo>
                <a:lnTo>
                  <a:pt x="130839" y="143005"/>
                </a:lnTo>
                <a:lnTo>
                  <a:pt x="118152" y="151048"/>
                </a:lnTo>
                <a:lnTo>
                  <a:pt x="101252" y="165333"/>
                </a:lnTo>
                <a:lnTo>
                  <a:pt x="88837" y="177927"/>
                </a:lnTo>
                <a:lnTo>
                  <a:pt x="78847" y="191333"/>
                </a:lnTo>
                <a:lnTo>
                  <a:pt x="68057" y="206817"/>
                </a:lnTo>
                <a:lnTo>
                  <a:pt x="62513" y="214946"/>
                </a:lnTo>
                <a:lnTo>
                  <a:pt x="55959" y="227033"/>
                </a:lnTo>
                <a:lnTo>
                  <a:pt x="48733" y="241759"/>
                </a:lnTo>
                <a:lnTo>
                  <a:pt x="25705" y="290546"/>
                </a:lnTo>
                <a:lnTo>
                  <a:pt x="20944" y="305521"/>
                </a:lnTo>
                <a:lnTo>
                  <a:pt x="17875" y="320432"/>
                </a:lnTo>
                <a:lnTo>
                  <a:pt x="13336" y="339759"/>
                </a:lnTo>
                <a:lnTo>
                  <a:pt x="6651" y="374099"/>
                </a:lnTo>
                <a:lnTo>
                  <a:pt x="2950" y="391869"/>
                </a:lnTo>
                <a:lnTo>
                  <a:pt x="1305" y="406116"/>
                </a:lnTo>
                <a:lnTo>
                  <a:pt x="249" y="424893"/>
                </a:lnTo>
                <a:lnTo>
                  <a:pt x="41" y="445959"/>
                </a:lnTo>
                <a:lnTo>
                  <a:pt x="0" y="468465"/>
                </a:lnTo>
                <a:lnTo>
                  <a:pt x="5074" y="484926"/>
                </a:lnTo>
                <a:lnTo>
                  <a:pt x="23854" y="531090"/>
                </a:lnTo>
                <a:lnTo>
                  <a:pt x="30186" y="542571"/>
                </a:lnTo>
                <a:lnTo>
                  <a:pt x="37266" y="553082"/>
                </a:lnTo>
                <a:lnTo>
                  <a:pt x="51799" y="570476"/>
                </a:lnTo>
                <a:lnTo>
                  <a:pt x="69739" y="585624"/>
                </a:lnTo>
                <a:lnTo>
                  <a:pt x="77979" y="592877"/>
                </a:lnTo>
                <a:lnTo>
                  <a:pt x="82463" y="595192"/>
                </a:lnTo>
                <a:lnTo>
                  <a:pt x="99779" y="599403"/>
                </a:lnTo>
                <a:lnTo>
                  <a:pt x="118000" y="603764"/>
                </a:lnTo>
                <a:lnTo>
                  <a:pt x="131179" y="608877"/>
                </a:lnTo>
                <a:lnTo>
                  <a:pt x="146492" y="617110"/>
                </a:lnTo>
                <a:lnTo>
                  <a:pt x="151951" y="619920"/>
                </a:lnTo>
                <a:lnTo>
                  <a:pt x="163096" y="623042"/>
                </a:lnTo>
                <a:lnTo>
                  <a:pt x="176303" y="624430"/>
                </a:lnTo>
                <a:lnTo>
                  <a:pt x="194874" y="625047"/>
                </a:lnTo>
                <a:lnTo>
                  <a:pt x="217647" y="625394"/>
                </a:lnTo>
                <a:lnTo>
                  <a:pt x="227962" y="624490"/>
                </a:lnTo>
                <a:lnTo>
                  <a:pt x="240554" y="622935"/>
                </a:lnTo>
                <a:lnTo>
                  <a:pt x="254663" y="620946"/>
                </a:lnTo>
                <a:lnTo>
                  <a:pt x="267880" y="618667"/>
                </a:lnTo>
                <a:lnTo>
                  <a:pt x="280500" y="616196"/>
                </a:lnTo>
                <a:lnTo>
                  <a:pt x="292724" y="613595"/>
                </a:lnTo>
                <a:lnTo>
                  <a:pt x="308847" y="608166"/>
                </a:lnTo>
                <a:lnTo>
                  <a:pt x="331508" y="596920"/>
                </a:lnTo>
                <a:lnTo>
                  <a:pt x="353255" y="582672"/>
                </a:lnTo>
                <a:lnTo>
                  <a:pt x="366598" y="574103"/>
                </a:lnTo>
                <a:lnTo>
                  <a:pt x="384535" y="557912"/>
                </a:lnTo>
                <a:lnTo>
                  <a:pt x="443191" y="499518"/>
                </a:lnTo>
                <a:lnTo>
                  <a:pt x="455582" y="482578"/>
                </a:lnTo>
                <a:lnTo>
                  <a:pt x="469810" y="463576"/>
                </a:lnTo>
                <a:lnTo>
                  <a:pt x="478938" y="451842"/>
                </a:lnTo>
                <a:lnTo>
                  <a:pt x="486929" y="439256"/>
                </a:lnTo>
                <a:lnTo>
                  <a:pt x="494161" y="426103"/>
                </a:lnTo>
                <a:lnTo>
                  <a:pt x="525090" y="364022"/>
                </a:lnTo>
                <a:lnTo>
                  <a:pt x="533723" y="349290"/>
                </a:lnTo>
                <a:lnTo>
                  <a:pt x="542957" y="334170"/>
                </a:lnTo>
                <a:lnTo>
                  <a:pt x="553511" y="314947"/>
                </a:lnTo>
                <a:lnTo>
                  <a:pt x="562670" y="296234"/>
                </a:lnTo>
                <a:lnTo>
                  <a:pt x="571417" y="273968"/>
                </a:lnTo>
                <a:lnTo>
                  <a:pt x="577172" y="261006"/>
                </a:lnTo>
                <a:lnTo>
                  <a:pt x="582905" y="246355"/>
                </a:lnTo>
                <a:lnTo>
                  <a:pt x="589581" y="227461"/>
                </a:lnTo>
                <a:lnTo>
                  <a:pt x="598898" y="200013"/>
                </a:lnTo>
                <a:lnTo>
                  <a:pt x="602144" y="188503"/>
                </a:lnTo>
                <a:lnTo>
                  <a:pt x="605751" y="170634"/>
                </a:lnTo>
                <a:lnTo>
                  <a:pt x="609894" y="156342"/>
                </a:lnTo>
                <a:lnTo>
                  <a:pt x="613959" y="143640"/>
                </a:lnTo>
                <a:lnTo>
                  <a:pt x="615765" y="131645"/>
                </a:lnTo>
                <a:lnTo>
                  <a:pt x="615294" y="121017"/>
                </a:lnTo>
                <a:lnTo>
                  <a:pt x="614027" y="107263"/>
                </a:lnTo>
                <a:lnTo>
                  <a:pt x="612230" y="91427"/>
                </a:lnTo>
                <a:lnTo>
                  <a:pt x="610080" y="78012"/>
                </a:lnTo>
                <a:lnTo>
                  <a:pt x="607694" y="66212"/>
                </a:lnTo>
                <a:lnTo>
                  <a:pt x="605151" y="55487"/>
                </a:lnTo>
                <a:lnTo>
                  <a:pt x="599785" y="38491"/>
                </a:lnTo>
                <a:lnTo>
                  <a:pt x="597021" y="31291"/>
                </a:lnTo>
                <a:lnTo>
                  <a:pt x="593273" y="25539"/>
                </a:lnTo>
                <a:lnTo>
                  <a:pt x="584029" y="16608"/>
                </a:lnTo>
                <a:lnTo>
                  <a:pt x="568114" y="6225"/>
                </a:lnTo>
                <a:lnTo>
                  <a:pt x="556972" y="2626"/>
                </a:lnTo>
                <a:lnTo>
                  <a:pt x="542812" y="1027"/>
                </a:lnTo>
                <a:lnTo>
                  <a:pt x="532369" y="600"/>
                </a:lnTo>
                <a:lnTo>
                  <a:pt x="499996" y="0"/>
                </a:lnTo>
                <a:lnTo>
                  <a:pt x="481295" y="812"/>
                </a:lnTo>
                <a:lnTo>
                  <a:pt x="463458" y="4348"/>
                </a:lnTo>
                <a:lnTo>
                  <a:pt x="432800" y="11694"/>
                </a:lnTo>
                <a:lnTo>
                  <a:pt x="422832" y="14379"/>
                </a:lnTo>
                <a:lnTo>
                  <a:pt x="404137" y="19903"/>
                </a:lnTo>
                <a:lnTo>
                  <a:pt x="377547" y="28368"/>
                </a:lnTo>
                <a:lnTo>
                  <a:pt x="360198" y="36598"/>
                </a:lnTo>
                <a:lnTo>
                  <a:pt x="342009" y="46605"/>
                </a:lnTo>
                <a:lnTo>
                  <a:pt x="297206" y="69642"/>
                </a:lnTo>
                <a:lnTo>
                  <a:pt x="286708" y="78754"/>
                </a:lnTo>
                <a:lnTo>
                  <a:pt x="274310" y="9404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84"/>
          <p:cNvSpPr/>
          <p:nvPr/>
        </p:nvSpPr>
        <p:spPr>
          <a:xfrm>
            <a:off x="6955155" y="2926671"/>
            <a:ext cx="325755" cy="697575"/>
          </a:xfrm>
          <a:custGeom>
            <a:avLst/>
            <a:gdLst/>
            <a:ahLst/>
            <a:cxnLst/>
            <a:rect l="0" t="0" r="0" b="0"/>
            <a:pathLst>
              <a:path w="325755" h="697575">
                <a:moveTo>
                  <a:pt x="0" y="22268"/>
                </a:moveTo>
                <a:lnTo>
                  <a:pt x="0" y="31370"/>
                </a:lnTo>
                <a:lnTo>
                  <a:pt x="1904" y="41671"/>
                </a:lnTo>
                <a:lnTo>
                  <a:pt x="9101" y="73437"/>
                </a:lnTo>
                <a:lnTo>
                  <a:pt x="13687" y="88766"/>
                </a:lnTo>
                <a:lnTo>
                  <a:pt x="18650" y="102795"/>
                </a:lnTo>
                <a:lnTo>
                  <a:pt x="23863" y="115958"/>
                </a:lnTo>
                <a:lnTo>
                  <a:pt x="30196" y="130448"/>
                </a:lnTo>
                <a:lnTo>
                  <a:pt x="44853" y="161789"/>
                </a:lnTo>
                <a:lnTo>
                  <a:pt x="51809" y="174337"/>
                </a:lnTo>
                <a:lnTo>
                  <a:pt x="58352" y="184607"/>
                </a:lnTo>
                <a:lnTo>
                  <a:pt x="64618" y="193360"/>
                </a:lnTo>
                <a:lnTo>
                  <a:pt x="70702" y="201099"/>
                </a:lnTo>
                <a:lnTo>
                  <a:pt x="76662" y="208164"/>
                </a:lnTo>
                <a:lnTo>
                  <a:pt x="82541" y="214779"/>
                </a:lnTo>
                <a:lnTo>
                  <a:pt x="88364" y="219189"/>
                </a:lnTo>
                <a:lnTo>
                  <a:pt x="94152" y="222129"/>
                </a:lnTo>
                <a:lnTo>
                  <a:pt x="99915" y="224089"/>
                </a:lnTo>
                <a:lnTo>
                  <a:pt x="105662" y="226348"/>
                </a:lnTo>
                <a:lnTo>
                  <a:pt x="111399" y="228806"/>
                </a:lnTo>
                <a:lnTo>
                  <a:pt x="117128" y="231398"/>
                </a:lnTo>
                <a:lnTo>
                  <a:pt x="122853" y="233126"/>
                </a:lnTo>
                <a:lnTo>
                  <a:pt x="128574" y="234278"/>
                </a:lnTo>
                <a:lnTo>
                  <a:pt x="134293" y="235045"/>
                </a:lnTo>
                <a:lnTo>
                  <a:pt x="143188" y="235898"/>
                </a:lnTo>
                <a:lnTo>
                  <a:pt x="151269" y="236278"/>
                </a:lnTo>
                <a:lnTo>
                  <a:pt x="161210" y="236446"/>
                </a:lnTo>
                <a:lnTo>
                  <a:pt x="166528" y="235539"/>
                </a:lnTo>
                <a:lnTo>
                  <a:pt x="171979" y="233981"/>
                </a:lnTo>
                <a:lnTo>
                  <a:pt x="177518" y="231990"/>
                </a:lnTo>
                <a:lnTo>
                  <a:pt x="182162" y="228758"/>
                </a:lnTo>
                <a:lnTo>
                  <a:pt x="189863" y="220087"/>
                </a:lnTo>
                <a:lnTo>
                  <a:pt x="199001" y="209883"/>
                </a:lnTo>
                <a:lnTo>
                  <a:pt x="204105" y="204495"/>
                </a:lnTo>
                <a:lnTo>
                  <a:pt x="209413" y="198045"/>
                </a:lnTo>
                <a:lnTo>
                  <a:pt x="214856" y="190888"/>
                </a:lnTo>
                <a:lnTo>
                  <a:pt x="225031" y="176268"/>
                </a:lnTo>
                <a:lnTo>
                  <a:pt x="232728" y="163420"/>
                </a:lnTo>
                <a:lnTo>
                  <a:pt x="246944" y="136120"/>
                </a:lnTo>
                <a:lnTo>
                  <a:pt x="256069" y="118172"/>
                </a:lnTo>
                <a:lnTo>
                  <a:pt x="264058" y="99539"/>
                </a:lnTo>
                <a:lnTo>
                  <a:pt x="271289" y="80450"/>
                </a:lnTo>
                <a:lnTo>
                  <a:pt x="278014" y="61056"/>
                </a:lnTo>
                <a:lnTo>
                  <a:pt x="282497" y="47174"/>
                </a:lnTo>
                <a:lnTo>
                  <a:pt x="287479" y="29210"/>
                </a:lnTo>
                <a:lnTo>
                  <a:pt x="290284" y="9191"/>
                </a:lnTo>
                <a:lnTo>
                  <a:pt x="291630" y="4978"/>
                </a:lnTo>
                <a:lnTo>
                  <a:pt x="293480" y="2169"/>
                </a:lnTo>
                <a:lnTo>
                  <a:pt x="295666" y="296"/>
                </a:lnTo>
                <a:lnTo>
                  <a:pt x="297124" y="0"/>
                </a:lnTo>
                <a:lnTo>
                  <a:pt x="298094" y="756"/>
                </a:lnTo>
                <a:lnTo>
                  <a:pt x="298741" y="2212"/>
                </a:lnTo>
                <a:lnTo>
                  <a:pt x="300733" y="32876"/>
                </a:lnTo>
                <a:lnTo>
                  <a:pt x="302407" y="44580"/>
                </a:lnTo>
                <a:lnTo>
                  <a:pt x="309312" y="88887"/>
                </a:lnTo>
                <a:lnTo>
                  <a:pt x="311935" y="106686"/>
                </a:lnTo>
                <a:lnTo>
                  <a:pt x="313685" y="123314"/>
                </a:lnTo>
                <a:lnTo>
                  <a:pt x="314850" y="139162"/>
                </a:lnTo>
                <a:lnTo>
                  <a:pt x="315628" y="154490"/>
                </a:lnTo>
                <a:lnTo>
                  <a:pt x="316722" y="248876"/>
                </a:lnTo>
                <a:lnTo>
                  <a:pt x="314970" y="298118"/>
                </a:lnTo>
                <a:lnTo>
                  <a:pt x="307944" y="418871"/>
                </a:lnTo>
                <a:lnTo>
                  <a:pt x="303404" y="468598"/>
                </a:lnTo>
                <a:lnTo>
                  <a:pt x="298472" y="509369"/>
                </a:lnTo>
                <a:lnTo>
                  <a:pt x="293279" y="544169"/>
                </a:lnTo>
                <a:lnTo>
                  <a:pt x="288864" y="570227"/>
                </a:lnTo>
                <a:lnTo>
                  <a:pt x="284968" y="590457"/>
                </a:lnTo>
                <a:lnTo>
                  <a:pt x="281418" y="606801"/>
                </a:lnTo>
                <a:lnTo>
                  <a:pt x="278100" y="620554"/>
                </a:lnTo>
                <a:lnTo>
                  <a:pt x="274935" y="632581"/>
                </a:lnTo>
                <a:lnTo>
                  <a:pt x="268878" y="652611"/>
                </a:lnTo>
                <a:lnTo>
                  <a:pt x="263011" y="667863"/>
                </a:lnTo>
                <a:lnTo>
                  <a:pt x="259161" y="673645"/>
                </a:lnTo>
                <a:lnTo>
                  <a:pt x="249802" y="682609"/>
                </a:lnTo>
                <a:lnTo>
                  <a:pt x="244640" y="686333"/>
                </a:lnTo>
                <a:lnTo>
                  <a:pt x="239293" y="689768"/>
                </a:lnTo>
                <a:lnTo>
                  <a:pt x="233824" y="693011"/>
                </a:lnTo>
                <a:lnTo>
                  <a:pt x="228272" y="695173"/>
                </a:lnTo>
                <a:lnTo>
                  <a:pt x="222666" y="696614"/>
                </a:lnTo>
                <a:lnTo>
                  <a:pt x="217024" y="697574"/>
                </a:lnTo>
                <a:lnTo>
                  <a:pt x="211357" y="697262"/>
                </a:lnTo>
                <a:lnTo>
                  <a:pt x="205675" y="696102"/>
                </a:lnTo>
                <a:lnTo>
                  <a:pt x="199981" y="694376"/>
                </a:lnTo>
                <a:lnTo>
                  <a:pt x="194280" y="693225"/>
                </a:lnTo>
                <a:lnTo>
                  <a:pt x="188575" y="692458"/>
                </a:lnTo>
                <a:lnTo>
                  <a:pt x="182867" y="691946"/>
                </a:lnTo>
                <a:lnTo>
                  <a:pt x="177156" y="690653"/>
                </a:lnTo>
                <a:lnTo>
                  <a:pt x="171444" y="688838"/>
                </a:lnTo>
                <a:lnTo>
                  <a:pt x="165731" y="686676"/>
                </a:lnTo>
                <a:lnTo>
                  <a:pt x="156843" y="681733"/>
                </a:lnTo>
                <a:lnTo>
                  <a:pt x="148765" y="676361"/>
                </a:lnTo>
                <a:lnTo>
                  <a:pt x="138825" y="670799"/>
                </a:lnTo>
                <a:lnTo>
                  <a:pt x="133507" y="667030"/>
                </a:lnTo>
                <a:lnTo>
                  <a:pt x="128058" y="662612"/>
                </a:lnTo>
                <a:lnTo>
                  <a:pt x="122519" y="657762"/>
                </a:lnTo>
                <a:lnTo>
                  <a:pt x="113825" y="644752"/>
                </a:lnTo>
                <a:lnTo>
                  <a:pt x="100483" y="617668"/>
                </a:lnTo>
                <a:lnTo>
                  <a:pt x="96516" y="607797"/>
                </a:lnTo>
                <a:lnTo>
                  <a:pt x="87028" y="581588"/>
                </a:lnTo>
                <a:lnTo>
                  <a:pt x="83737" y="565646"/>
                </a:lnTo>
                <a:lnTo>
                  <a:pt x="81541" y="548350"/>
                </a:lnTo>
                <a:lnTo>
                  <a:pt x="80079" y="530152"/>
                </a:lnTo>
                <a:lnTo>
                  <a:pt x="79103" y="515163"/>
                </a:lnTo>
                <a:lnTo>
                  <a:pt x="78019" y="490887"/>
                </a:lnTo>
                <a:lnTo>
                  <a:pt x="80077" y="470574"/>
                </a:lnTo>
                <a:lnTo>
                  <a:pt x="84168" y="452020"/>
                </a:lnTo>
                <a:lnTo>
                  <a:pt x="89160" y="434249"/>
                </a:lnTo>
                <a:lnTo>
                  <a:pt x="94554" y="416826"/>
                </a:lnTo>
                <a:lnTo>
                  <a:pt x="101078" y="400510"/>
                </a:lnTo>
                <a:lnTo>
                  <a:pt x="110329" y="386908"/>
                </a:lnTo>
                <a:lnTo>
                  <a:pt x="117368" y="378709"/>
                </a:lnTo>
                <a:lnTo>
                  <a:pt x="125870" y="369433"/>
                </a:lnTo>
                <a:lnTo>
                  <a:pt x="150960" y="343254"/>
                </a:lnTo>
                <a:lnTo>
                  <a:pt x="157789" y="336272"/>
                </a:lnTo>
                <a:lnTo>
                  <a:pt x="164248" y="330664"/>
                </a:lnTo>
                <a:lnTo>
                  <a:pt x="170458" y="325973"/>
                </a:lnTo>
                <a:lnTo>
                  <a:pt x="176505" y="321893"/>
                </a:lnTo>
                <a:lnTo>
                  <a:pt x="185296" y="318221"/>
                </a:lnTo>
                <a:lnTo>
                  <a:pt x="195921" y="314820"/>
                </a:lnTo>
                <a:lnTo>
                  <a:pt x="231088" y="305483"/>
                </a:lnTo>
                <a:lnTo>
                  <a:pt x="242641" y="302518"/>
                </a:lnTo>
                <a:lnTo>
                  <a:pt x="252248" y="299589"/>
                </a:lnTo>
                <a:lnTo>
                  <a:pt x="260558" y="296684"/>
                </a:lnTo>
                <a:lnTo>
                  <a:pt x="325754" y="27944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85"/>
          <p:cNvSpPr/>
          <p:nvPr/>
        </p:nvSpPr>
        <p:spPr>
          <a:xfrm>
            <a:off x="7469505" y="2957512"/>
            <a:ext cx="60008" cy="240031"/>
          </a:xfrm>
          <a:custGeom>
            <a:avLst/>
            <a:gdLst/>
            <a:ahLst/>
            <a:cxnLst/>
            <a:rect l="0" t="0" r="0" b="0"/>
            <a:pathLst>
              <a:path w="60008" h="240031">
                <a:moveTo>
                  <a:pt x="0" y="0"/>
                </a:moveTo>
                <a:lnTo>
                  <a:pt x="0" y="9102"/>
                </a:lnTo>
                <a:lnTo>
                  <a:pt x="952" y="12735"/>
                </a:lnTo>
                <a:lnTo>
                  <a:pt x="2540" y="16110"/>
                </a:lnTo>
                <a:lnTo>
                  <a:pt x="4551" y="19313"/>
                </a:lnTo>
                <a:lnTo>
                  <a:pt x="6844" y="23353"/>
                </a:lnTo>
                <a:lnTo>
                  <a:pt x="11931" y="32922"/>
                </a:lnTo>
                <a:lnTo>
                  <a:pt x="20151" y="49019"/>
                </a:lnTo>
                <a:lnTo>
                  <a:pt x="22006" y="54587"/>
                </a:lnTo>
                <a:lnTo>
                  <a:pt x="23243" y="60204"/>
                </a:lnTo>
                <a:lnTo>
                  <a:pt x="24068" y="65853"/>
                </a:lnTo>
                <a:lnTo>
                  <a:pt x="26523" y="75335"/>
                </a:lnTo>
                <a:lnTo>
                  <a:pt x="30065" y="87371"/>
                </a:lnTo>
                <a:lnTo>
                  <a:pt x="44885" y="134099"/>
                </a:lnTo>
                <a:lnTo>
                  <a:pt x="47068" y="145597"/>
                </a:lnTo>
                <a:lnTo>
                  <a:pt x="48524" y="158024"/>
                </a:lnTo>
                <a:lnTo>
                  <a:pt x="49494" y="171072"/>
                </a:lnTo>
                <a:lnTo>
                  <a:pt x="50141" y="182628"/>
                </a:lnTo>
                <a:lnTo>
                  <a:pt x="50859" y="203088"/>
                </a:lnTo>
                <a:lnTo>
                  <a:pt x="52004" y="210639"/>
                </a:lnTo>
                <a:lnTo>
                  <a:pt x="53719" y="216627"/>
                </a:lnTo>
                <a:lnTo>
                  <a:pt x="60007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86"/>
          <p:cNvSpPr/>
          <p:nvPr/>
        </p:nvSpPr>
        <p:spPr>
          <a:xfrm>
            <a:off x="7452359" y="2897505"/>
            <a:ext cx="25719" cy="8573"/>
          </a:xfrm>
          <a:custGeom>
            <a:avLst/>
            <a:gdLst/>
            <a:ahLst/>
            <a:cxnLst/>
            <a:rect l="0" t="0" r="0" b="0"/>
            <a:pathLst>
              <a:path w="25719" h="8573">
                <a:moveTo>
                  <a:pt x="25718" y="8572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87"/>
          <p:cNvSpPr/>
          <p:nvPr/>
        </p:nvSpPr>
        <p:spPr>
          <a:xfrm>
            <a:off x="7649996" y="2923278"/>
            <a:ext cx="256707" cy="253519"/>
          </a:xfrm>
          <a:custGeom>
            <a:avLst/>
            <a:gdLst/>
            <a:ahLst/>
            <a:cxnLst/>
            <a:rect l="0" t="0" r="0" b="0"/>
            <a:pathLst>
              <a:path w="256707" h="253519">
                <a:moveTo>
                  <a:pt x="8104" y="68524"/>
                </a:moveTo>
                <a:lnTo>
                  <a:pt x="8104" y="82177"/>
                </a:lnTo>
                <a:lnTo>
                  <a:pt x="9056" y="89056"/>
                </a:lnTo>
                <a:lnTo>
                  <a:pt x="10644" y="96499"/>
                </a:lnTo>
                <a:lnTo>
                  <a:pt x="12654" y="104319"/>
                </a:lnTo>
                <a:lnTo>
                  <a:pt x="13995" y="112390"/>
                </a:lnTo>
                <a:lnTo>
                  <a:pt x="14888" y="120628"/>
                </a:lnTo>
                <a:lnTo>
                  <a:pt x="15484" y="128978"/>
                </a:lnTo>
                <a:lnTo>
                  <a:pt x="15882" y="137402"/>
                </a:lnTo>
                <a:lnTo>
                  <a:pt x="16323" y="154382"/>
                </a:lnTo>
                <a:lnTo>
                  <a:pt x="18346" y="169577"/>
                </a:lnTo>
                <a:lnTo>
                  <a:pt x="31407" y="243710"/>
                </a:lnTo>
                <a:lnTo>
                  <a:pt x="31259" y="248179"/>
                </a:lnTo>
                <a:lnTo>
                  <a:pt x="30208" y="251159"/>
                </a:lnTo>
                <a:lnTo>
                  <a:pt x="28555" y="253146"/>
                </a:lnTo>
                <a:lnTo>
                  <a:pt x="26501" y="253518"/>
                </a:lnTo>
                <a:lnTo>
                  <a:pt x="24178" y="252813"/>
                </a:lnTo>
                <a:lnTo>
                  <a:pt x="21678" y="251391"/>
                </a:lnTo>
                <a:lnTo>
                  <a:pt x="20010" y="249490"/>
                </a:lnTo>
                <a:lnTo>
                  <a:pt x="18899" y="247271"/>
                </a:lnTo>
                <a:lnTo>
                  <a:pt x="18159" y="244838"/>
                </a:lnTo>
                <a:lnTo>
                  <a:pt x="14795" y="239596"/>
                </a:lnTo>
                <a:lnTo>
                  <a:pt x="10125" y="233139"/>
                </a:lnTo>
                <a:lnTo>
                  <a:pt x="7546" y="228750"/>
                </a:lnTo>
                <a:lnTo>
                  <a:pt x="4875" y="223919"/>
                </a:lnTo>
                <a:lnTo>
                  <a:pt x="3094" y="218793"/>
                </a:lnTo>
                <a:lnTo>
                  <a:pt x="1906" y="213471"/>
                </a:lnTo>
                <a:lnTo>
                  <a:pt x="1114" y="208018"/>
                </a:lnTo>
                <a:lnTo>
                  <a:pt x="586" y="201525"/>
                </a:lnTo>
                <a:lnTo>
                  <a:pt x="235" y="194339"/>
                </a:lnTo>
                <a:lnTo>
                  <a:pt x="0" y="186691"/>
                </a:lnTo>
                <a:lnTo>
                  <a:pt x="797" y="175877"/>
                </a:lnTo>
                <a:lnTo>
                  <a:pt x="2280" y="162953"/>
                </a:lnTo>
                <a:lnTo>
                  <a:pt x="4222" y="148621"/>
                </a:lnTo>
                <a:lnTo>
                  <a:pt x="7420" y="131447"/>
                </a:lnTo>
                <a:lnTo>
                  <a:pt x="16055" y="92045"/>
                </a:lnTo>
                <a:lnTo>
                  <a:pt x="20072" y="76585"/>
                </a:lnTo>
                <a:lnTo>
                  <a:pt x="23703" y="64373"/>
                </a:lnTo>
                <a:lnTo>
                  <a:pt x="27076" y="54327"/>
                </a:lnTo>
                <a:lnTo>
                  <a:pt x="31229" y="46677"/>
                </a:lnTo>
                <a:lnTo>
                  <a:pt x="35903" y="40624"/>
                </a:lnTo>
                <a:lnTo>
                  <a:pt x="40924" y="35637"/>
                </a:lnTo>
                <a:lnTo>
                  <a:pt x="45224" y="30407"/>
                </a:lnTo>
                <a:lnTo>
                  <a:pt x="49043" y="25015"/>
                </a:lnTo>
                <a:lnTo>
                  <a:pt x="52542" y="19516"/>
                </a:lnTo>
                <a:lnTo>
                  <a:pt x="56779" y="14897"/>
                </a:lnTo>
                <a:lnTo>
                  <a:pt x="61509" y="10865"/>
                </a:lnTo>
                <a:lnTo>
                  <a:pt x="66567" y="7225"/>
                </a:lnTo>
                <a:lnTo>
                  <a:pt x="71845" y="4798"/>
                </a:lnTo>
                <a:lnTo>
                  <a:pt x="77267" y="3180"/>
                </a:lnTo>
                <a:lnTo>
                  <a:pt x="82788" y="2101"/>
                </a:lnTo>
                <a:lnTo>
                  <a:pt x="87420" y="1382"/>
                </a:lnTo>
                <a:lnTo>
                  <a:pt x="95107" y="583"/>
                </a:lnTo>
                <a:lnTo>
                  <a:pt x="99444" y="370"/>
                </a:lnTo>
                <a:lnTo>
                  <a:pt x="109342" y="133"/>
                </a:lnTo>
                <a:lnTo>
                  <a:pt x="125624" y="0"/>
                </a:lnTo>
                <a:lnTo>
                  <a:pt x="131218" y="1887"/>
                </a:lnTo>
                <a:lnTo>
                  <a:pt x="136853" y="5049"/>
                </a:lnTo>
                <a:lnTo>
                  <a:pt x="142514" y="9062"/>
                </a:lnTo>
                <a:lnTo>
                  <a:pt x="147240" y="12691"/>
                </a:lnTo>
                <a:lnTo>
                  <a:pt x="155032" y="19262"/>
                </a:lnTo>
                <a:lnTo>
                  <a:pt x="158443" y="23300"/>
                </a:lnTo>
                <a:lnTo>
                  <a:pt x="161670" y="27897"/>
                </a:lnTo>
                <a:lnTo>
                  <a:pt x="164774" y="32867"/>
                </a:lnTo>
                <a:lnTo>
                  <a:pt x="168748" y="40943"/>
                </a:lnTo>
                <a:lnTo>
                  <a:pt x="173303" y="51089"/>
                </a:lnTo>
                <a:lnTo>
                  <a:pt x="178244" y="62616"/>
                </a:lnTo>
                <a:lnTo>
                  <a:pt x="183442" y="77920"/>
                </a:lnTo>
                <a:lnTo>
                  <a:pt x="188813" y="95743"/>
                </a:lnTo>
                <a:lnTo>
                  <a:pt x="194300" y="115245"/>
                </a:lnTo>
                <a:lnTo>
                  <a:pt x="198909" y="130151"/>
                </a:lnTo>
                <a:lnTo>
                  <a:pt x="202935" y="141994"/>
                </a:lnTo>
                <a:lnTo>
                  <a:pt x="206570" y="151794"/>
                </a:lnTo>
                <a:lnTo>
                  <a:pt x="209948" y="162137"/>
                </a:lnTo>
                <a:lnTo>
                  <a:pt x="213151" y="172843"/>
                </a:lnTo>
                <a:lnTo>
                  <a:pt x="216240" y="183790"/>
                </a:lnTo>
                <a:lnTo>
                  <a:pt x="220204" y="192993"/>
                </a:lnTo>
                <a:lnTo>
                  <a:pt x="224751" y="201033"/>
                </a:lnTo>
                <a:lnTo>
                  <a:pt x="229688" y="208299"/>
                </a:lnTo>
                <a:lnTo>
                  <a:pt x="233931" y="213142"/>
                </a:lnTo>
                <a:lnTo>
                  <a:pt x="237713" y="216371"/>
                </a:lnTo>
                <a:lnTo>
                  <a:pt x="256706" y="2228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88"/>
          <p:cNvSpPr/>
          <p:nvPr/>
        </p:nvSpPr>
        <p:spPr>
          <a:xfrm>
            <a:off x="7940992" y="2656804"/>
            <a:ext cx="108629" cy="544925"/>
          </a:xfrm>
          <a:custGeom>
            <a:avLst/>
            <a:gdLst/>
            <a:ahLst/>
            <a:cxnLst/>
            <a:rect l="0" t="0" r="0" b="0"/>
            <a:pathLst>
              <a:path w="108629" h="544925">
                <a:moveTo>
                  <a:pt x="0" y="17816"/>
                </a:moveTo>
                <a:lnTo>
                  <a:pt x="4551" y="4163"/>
                </a:lnTo>
                <a:lnTo>
                  <a:pt x="6844" y="1094"/>
                </a:lnTo>
                <a:lnTo>
                  <a:pt x="9325" y="0"/>
                </a:lnTo>
                <a:lnTo>
                  <a:pt x="11931" y="224"/>
                </a:lnTo>
                <a:lnTo>
                  <a:pt x="16526" y="2278"/>
                </a:lnTo>
                <a:lnTo>
                  <a:pt x="22449" y="5552"/>
                </a:lnTo>
                <a:lnTo>
                  <a:pt x="29253" y="9640"/>
                </a:lnTo>
                <a:lnTo>
                  <a:pt x="36647" y="15223"/>
                </a:lnTo>
                <a:lnTo>
                  <a:pt x="44434" y="21802"/>
                </a:lnTo>
                <a:lnTo>
                  <a:pt x="52482" y="29046"/>
                </a:lnTo>
                <a:lnTo>
                  <a:pt x="61659" y="36732"/>
                </a:lnTo>
                <a:lnTo>
                  <a:pt x="82013" y="52893"/>
                </a:lnTo>
                <a:lnTo>
                  <a:pt x="90871" y="56441"/>
                </a:lnTo>
                <a:lnTo>
                  <a:pt x="98681" y="56901"/>
                </a:lnTo>
                <a:lnTo>
                  <a:pt x="105792" y="55302"/>
                </a:lnTo>
                <a:lnTo>
                  <a:pt x="108628" y="53284"/>
                </a:lnTo>
                <a:lnTo>
                  <a:pt x="108614" y="50986"/>
                </a:lnTo>
                <a:lnTo>
                  <a:pt x="106699" y="48502"/>
                </a:lnTo>
                <a:lnTo>
                  <a:pt x="100660" y="44940"/>
                </a:lnTo>
                <a:lnTo>
                  <a:pt x="91872" y="40661"/>
                </a:lnTo>
                <a:lnTo>
                  <a:pt x="81250" y="35904"/>
                </a:lnTo>
                <a:lnTo>
                  <a:pt x="71312" y="34637"/>
                </a:lnTo>
                <a:lnTo>
                  <a:pt x="61829" y="35697"/>
                </a:lnTo>
                <a:lnTo>
                  <a:pt x="52649" y="38309"/>
                </a:lnTo>
                <a:lnTo>
                  <a:pt x="46529" y="42908"/>
                </a:lnTo>
                <a:lnTo>
                  <a:pt x="42450" y="48832"/>
                </a:lnTo>
                <a:lnTo>
                  <a:pt x="39730" y="55638"/>
                </a:lnTo>
                <a:lnTo>
                  <a:pt x="38869" y="69700"/>
                </a:lnTo>
                <a:lnTo>
                  <a:pt x="39248" y="88600"/>
                </a:lnTo>
                <a:lnTo>
                  <a:pt x="41256" y="129286"/>
                </a:lnTo>
                <a:lnTo>
                  <a:pt x="42149" y="160068"/>
                </a:lnTo>
                <a:lnTo>
                  <a:pt x="42651" y="194267"/>
                </a:lnTo>
                <a:lnTo>
                  <a:pt x="47849" y="254036"/>
                </a:lnTo>
                <a:lnTo>
                  <a:pt x="51902" y="295311"/>
                </a:lnTo>
                <a:lnTo>
                  <a:pt x="54604" y="339020"/>
                </a:lnTo>
                <a:lnTo>
                  <a:pt x="57606" y="430766"/>
                </a:lnTo>
                <a:lnTo>
                  <a:pt x="59296" y="500639"/>
                </a:lnTo>
                <a:lnTo>
                  <a:pt x="60486" y="513053"/>
                </a:lnTo>
                <a:lnTo>
                  <a:pt x="62231" y="523234"/>
                </a:lnTo>
                <a:lnTo>
                  <a:pt x="64348" y="531926"/>
                </a:lnTo>
                <a:lnTo>
                  <a:pt x="66711" y="537721"/>
                </a:lnTo>
                <a:lnTo>
                  <a:pt x="69239" y="541584"/>
                </a:lnTo>
                <a:lnTo>
                  <a:pt x="71877" y="544160"/>
                </a:lnTo>
                <a:lnTo>
                  <a:pt x="74588" y="544924"/>
                </a:lnTo>
                <a:lnTo>
                  <a:pt x="77348" y="544481"/>
                </a:lnTo>
                <a:lnTo>
                  <a:pt x="85725" y="5407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89"/>
          <p:cNvSpPr/>
          <p:nvPr/>
        </p:nvSpPr>
        <p:spPr>
          <a:xfrm>
            <a:off x="7838122" y="2777489"/>
            <a:ext cx="445771" cy="85726"/>
          </a:xfrm>
          <a:custGeom>
            <a:avLst/>
            <a:gdLst/>
            <a:ahLst/>
            <a:cxnLst/>
            <a:rect l="0" t="0" r="0" b="0"/>
            <a:pathLst>
              <a:path w="445771" h="85726">
                <a:moveTo>
                  <a:pt x="0" y="85725"/>
                </a:moveTo>
                <a:lnTo>
                  <a:pt x="13653" y="81175"/>
                </a:lnTo>
                <a:lnTo>
                  <a:pt x="19579" y="78881"/>
                </a:lnTo>
                <a:lnTo>
                  <a:pt x="25436" y="76400"/>
                </a:lnTo>
                <a:lnTo>
                  <a:pt x="31245" y="73794"/>
                </a:lnTo>
                <a:lnTo>
                  <a:pt x="38927" y="71103"/>
                </a:lnTo>
                <a:lnTo>
                  <a:pt x="47859" y="68358"/>
                </a:lnTo>
                <a:lnTo>
                  <a:pt x="66990" y="62766"/>
                </a:lnTo>
                <a:lnTo>
                  <a:pt x="85019" y="57106"/>
                </a:lnTo>
                <a:lnTo>
                  <a:pt x="93827" y="55216"/>
                </a:lnTo>
                <a:lnTo>
                  <a:pt x="102556" y="53956"/>
                </a:lnTo>
                <a:lnTo>
                  <a:pt x="111233" y="53116"/>
                </a:lnTo>
                <a:lnTo>
                  <a:pt x="124638" y="50651"/>
                </a:lnTo>
                <a:lnTo>
                  <a:pt x="254373" y="23169"/>
                </a:lnTo>
                <a:lnTo>
                  <a:pt x="281978" y="18303"/>
                </a:lnTo>
                <a:lnTo>
                  <a:pt x="304190" y="15060"/>
                </a:lnTo>
                <a:lnTo>
                  <a:pt x="322808" y="12898"/>
                </a:lnTo>
                <a:lnTo>
                  <a:pt x="338078" y="10504"/>
                </a:lnTo>
                <a:lnTo>
                  <a:pt x="351116" y="7955"/>
                </a:lnTo>
                <a:lnTo>
                  <a:pt x="362665" y="5304"/>
                </a:lnTo>
                <a:lnTo>
                  <a:pt x="373220" y="3536"/>
                </a:lnTo>
                <a:lnTo>
                  <a:pt x="383117" y="2357"/>
                </a:lnTo>
                <a:lnTo>
                  <a:pt x="392572" y="1572"/>
                </a:lnTo>
                <a:lnTo>
                  <a:pt x="400779" y="1048"/>
                </a:lnTo>
                <a:lnTo>
                  <a:pt x="408156" y="699"/>
                </a:lnTo>
                <a:lnTo>
                  <a:pt x="44577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90"/>
          <p:cNvSpPr/>
          <p:nvPr/>
        </p:nvSpPr>
        <p:spPr>
          <a:xfrm>
            <a:off x="8163877" y="3008947"/>
            <a:ext cx="197168" cy="68581"/>
          </a:xfrm>
          <a:custGeom>
            <a:avLst/>
            <a:gdLst/>
            <a:ahLst/>
            <a:cxnLst/>
            <a:rect l="0" t="0" r="0" b="0"/>
            <a:pathLst>
              <a:path w="197168" h="68581">
                <a:moveTo>
                  <a:pt x="0" y="68580"/>
                </a:moveTo>
                <a:lnTo>
                  <a:pt x="4551" y="59479"/>
                </a:lnTo>
                <a:lnTo>
                  <a:pt x="7797" y="55845"/>
                </a:lnTo>
                <a:lnTo>
                  <a:pt x="11865" y="52470"/>
                </a:lnTo>
                <a:lnTo>
                  <a:pt x="16483" y="49267"/>
                </a:lnTo>
                <a:lnTo>
                  <a:pt x="23372" y="45228"/>
                </a:lnTo>
                <a:lnTo>
                  <a:pt x="31773" y="40629"/>
                </a:lnTo>
                <a:lnTo>
                  <a:pt x="63532" y="24112"/>
                </a:lnTo>
                <a:lnTo>
                  <a:pt x="72835" y="20838"/>
                </a:lnTo>
                <a:lnTo>
                  <a:pt x="83800" y="17701"/>
                </a:lnTo>
                <a:lnTo>
                  <a:pt x="95871" y="14658"/>
                </a:lnTo>
                <a:lnTo>
                  <a:pt x="105824" y="12630"/>
                </a:lnTo>
                <a:lnTo>
                  <a:pt x="114364" y="11277"/>
                </a:lnTo>
                <a:lnTo>
                  <a:pt x="121962" y="10376"/>
                </a:lnTo>
                <a:lnTo>
                  <a:pt x="128934" y="8822"/>
                </a:lnTo>
                <a:lnTo>
                  <a:pt x="135486" y="6834"/>
                </a:lnTo>
                <a:lnTo>
                  <a:pt x="141759" y="4556"/>
                </a:lnTo>
                <a:lnTo>
                  <a:pt x="147846" y="3037"/>
                </a:lnTo>
                <a:lnTo>
                  <a:pt x="153809" y="2025"/>
                </a:lnTo>
                <a:lnTo>
                  <a:pt x="159690" y="1350"/>
                </a:lnTo>
                <a:lnTo>
                  <a:pt x="166467" y="900"/>
                </a:lnTo>
                <a:lnTo>
                  <a:pt x="173843" y="600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91"/>
          <p:cNvSpPr/>
          <p:nvPr/>
        </p:nvSpPr>
        <p:spPr>
          <a:xfrm>
            <a:off x="8232457" y="3077527"/>
            <a:ext cx="214313" cy="60009"/>
          </a:xfrm>
          <a:custGeom>
            <a:avLst/>
            <a:gdLst/>
            <a:ahLst/>
            <a:cxnLst/>
            <a:rect l="0" t="0" r="0" b="0"/>
            <a:pathLst>
              <a:path w="214313" h="60009">
                <a:moveTo>
                  <a:pt x="0" y="60008"/>
                </a:moveTo>
                <a:lnTo>
                  <a:pt x="18204" y="60008"/>
                </a:lnTo>
                <a:lnTo>
                  <a:pt x="25470" y="59055"/>
                </a:lnTo>
                <a:lnTo>
                  <a:pt x="32220" y="57468"/>
                </a:lnTo>
                <a:lnTo>
                  <a:pt x="38625" y="55457"/>
                </a:lnTo>
                <a:lnTo>
                  <a:pt x="46705" y="52211"/>
                </a:lnTo>
                <a:lnTo>
                  <a:pt x="55902" y="48142"/>
                </a:lnTo>
                <a:lnTo>
                  <a:pt x="65842" y="43525"/>
                </a:lnTo>
                <a:lnTo>
                  <a:pt x="75328" y="39494"/>
                </a:lnTo>
                <a:lnTo>
                  <a:pt x="84509" y="35855"/>
                </a:lnTo>
                <a:lnTo>
                  <a:pt x="116162" y="23641"/>
                </a:lnTo>
                <a:lnTo>
                  <a:pt x="128876" y="18618"/>
                </a:lnTo>
                <a:lnTo>
                  <a:pt x="142115" y="14317"/>
                </a:lnTo>
                <a:lnTo>
                  <a:pt x="155703" y="10498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92"/>
          <p:cNvSpPr/>
          <p:nvPr/>
        </p:nvSpPr>
        <p:spPr>
          <a:xfrm>
            <a:off x="8506777" y="2966085"/>
            <a:ext cx="240031" cy="42863"/>
          </a:xfrm>
          <a:custGeom>
            <a:avLst/>
            <a:gdLst/>
            <a:ahLst/>
            <a:cxnLst/>
            <a:rect l="0" t="0" r="0" b="0"/>
            <a:pathLst>
              <a:path w="240031" h="42863">
                <a:moveTo>
                  <a:pt x="0" y="42862"/>
                </a:moveTo>
                <a:lnTo>
                  <a:pt x="11932" y="42862"/>
                </a:lnTo>
                <a:lnTo>
                  <a:pt x="16526" y="41910"/>
                </a:lnTo>
                <a:lnTo>
                  <a:pt x="22448" y="40322"/>
                </a:lnTo>
                <a:lnTo>
                  <a:pt x="29253" y="38311"/>
                </a:lnTo>
                <a:lnTo>
                  <a:pt x="36647" y="36971"/>
                </a:lnTo>
                <a:lnTo>
                  <a:pt x="44435" y="36077"/>
                </a:lnTo>
                <a:lnTo>
                  <a:pt x="52482" y="35481"/>
                </a:lnTo>
                <a:lnTo>
                  <a:pt x="59753" y="34132"/>
                </a:lnTo>
                <a:lnTo>
                  <a:pt x="66506" y="32279"/>
                </a:lnTo>
                <a:lnTo>
                  <a:pt x="72912" y="30092"/>
                </a:lnTo>
                <a:lnTo>
                  <a:pt x="80993" y="28633"/>
                </a:lnTo>
                <a:lnTo>
                  <a:pt x="90190" y="27661"/>
                </a:lnTo>
                <a:lnTo>
                  <a:pt x="100133" y="27013"/>
                </a:lnTo>
                <a:lnTo>
                  <a:pt x="116258" y="26293"/>
                </a:lnTo>
                <a:lnTo>
                  <a:pt x="123225" y="26101"/>
                </a:lnTo>
                <a:lnTo>
                  <a:pt x="129775" y="25021"/>
                </a:lnTo>
                <a:lnTo>
                  <a:pt x="136047" y="23348"/>
                </a:lnTo>
                <a:lnTo>
                  <a:pt x="142133" y="21280"/>
                </a:lnTo>
                <a:lnTo>
                  <a:pt x="153810" y="17997"/>
                </a:lnTo>
                <a:lnTo>
                  <a:pt x="187105" y="9268"/>
                </a:lnTo>
                <a:lnTo>
                  <a:pt x="200937" y="6179"/>
                </a:lnTo>
                <a:lnTo>
                  <a:pt x="212062" y="4119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93"/>
          <p:cNvSpPr/>
          <p:nvPr/>
        </p:nvSpPr>
        <p:spPr>
          <a:xfrm>
            <a:off x="8798638" y="2746833"/>
            <a:ext cx="222490" cy="217058"/>
          </a:xfrm>
          <a:custGeom>
            <a:avLst/>
            <a:gdLst/>
            <a:ahLst/>
            <a:cxnLst/>
            <a:rect l="0" t="0" r="0" b="0"/>
            <a:pathLst>
              <a:path w="222490" h="217058">
                <a:moveTo>
                  <a:pt x="51039" y="4939"/>
                </a:moveTo>
                <a:lnTo>
                  <a:pt x="51039" y="388"/>
                </a:lnTo>
                <a:lnTo>
                  <a:pt x="50087" y="0"/>
                </a:lnTo>
                <a:lnTo>
                  <a:pt x="48499" y="694"/>
                </a:lnTo>
                <a:lnTo>
                  <a:pt x="46488" y="2109"/>
                </a:lnTo>
                <a:lnTo>
                  <a:pt x="45147" y="4005"/>
                </a:lnTo>
                <a:lnTo>
                  <a:pt x="43658" y="8651"/>
                </a:lnTo>
                <a:lnTo>
                  <a:pt x="43261" y="12177"/>
                </a:lnTo>
                <a:lnTo>
                  <a:pt x="42996" y="16431"/>
                </a:lnTo>
                <a:lnTo>
                  <a:pt x="42820" y="21173"/>
                </a:lnTo>
                <a:lnTo>
                  <a:pt x="41750" y="26239"/>
                </a:lnTo>
                <a:lnTo>
                  <a:pt x="40084" y="31522"/>
                </a:lnTo>
                <a:lnTo>
                  <a:pt x="38021" y="36948"/>
                </a:lnTo>
                <a:lnTo>
                  <a:pt x="36645" y="43424"/>
                </a:lnTo>
                <a:lnTo>
                  <a:pt x="35728" y="50598"/>
                </a:lnTo>
                <a:lnTo>
                  <a:pt x="35118" y="58238"/>
                </a:lnTo>
                <a:lnTo>
                  <a:pt x="33757" y="66190"/>
                </a:lnTo>
                <a:lnTo>
                  <a:pt x="31898" y="74348"/>
                </a:lnTo>
                <a:lnTo>
                  <a:pt x="22070" y="112524"/>
                </a:lnTo>
                <a:lnTo>
                  <a:pt x="19343" y="120477"/>
                </a:lnTo>
                <a:lnTo>
                  <a:pt x="16575" y="126732"/>
                </a:lnTo>
                <a:lnTo>
                  <a:pt x="13775" y="131854"/>
                </a:lnTo>
                <a:lnTo>
                  <a:pt x="11909" y="137174"/>
                </a:lnTo>
                <a:lnTo>
                  <a:pt x="10665" y="142626"/>
                </a:lnTo>
                <a:lnTo>
                  <a:pt x="9835" y="148165"/>
                </a:lnTo>
                <a:lnTo>
                  <a:pt x="8330" y="153763"/>
                </a:lnTo>
                <a:lnTo>
                  <a:pt x="6374" y="159400"/>
                </a:lnTo>
                <a:lnTo>
                  <a:pt x="4117" y="165063"/>
                </a:lnTo>
                <a:lnTo>
                  <a:pt x="2613" y="170743"/>
                </a:lnTo>
                <a:lnTo>
                  <a:pt x="1610" y="176435"/>
                </a:lnTo>
                <a:lnTo>
                  <a:pt x="941" y="182135"/>
                </a:lnTo>
                <a:lnTo>
                  <a:pt x="496" y="187840"/>
                </a:lnTo>
                <a:lnTo>
                  <a:pt x="198" y="193548"/>
                </a:lnTo>
                <a:lnTo>
                  <a:pt x="0" y="199258"/>
                </a:lnTo>
                <a:lnTo>
                  <a:pt x="821" y="204018"/>
                </a:lnTo>
                <a:lnTo>
                  <a:pt x="2320" y="208143"/>
                </a:lnTo>
                <a:lnTo>
                  <a:pt x="4272" y="211846"/>
                </a:lnTo>
                <a:lnTo>
                  <a:pt x="7478" y="214314"/>
                </a:lnTo>
                <a:lnTo>
                  <a:pt x="11521" y="215960"/>
                </a:lnTo>
                <a:lnTo>
                  <a:pt x="16121" y="217057"/>
                </a:lnTo>
                <a:lnTo>
                  <a:pt x="21093" y="216836"/>
                </a:lnTo>
                <a:lnTo>
                  <a:pt x="26313" y="215736"/>
                </a:lnTo>
                <a:lnTo>
                  <a:pt x="31698" y="214051"/>
                </a:lnTo>
                <a:lnTo>
                  <a:pt x="37193" y="212927"/>
                </a:lnTo>
                <a:lnTo>
                  <a:pt x="42761" y="212178"/>
                </a:lnTo>
                <a:lnTo>
                  <a:pt x="48378" y="211678"/>
                </a:lnTo>
                <a:lnTo>
                  <a:pt x="56885" y="210393"/>
                </a:lnTo>
                <a:lnTo>
                  <a:pt x="79037" y="206424"/>
                </a:lnTo>
                <a:lnTo>
                  <a:pt x="88755" y="204033"/>
                </a:lnTo>
                <a:lnTo>
                  <a:pt x="97138" y="201486"/>
                </a:lnTo>
                <a:lnTo>
                  <a:pt x="104632" y="198835"/>
                </a:lnTo>
                <a:lnTo>
                  <a:pt x="111532" y="197068"/>
                </a:lnTo>
                <a:lnTo>
                  <a:pt x="118038" y="195890"/>
                </a:lnTo>
                <a:lnTo>
                  <a:pt x="124280" y="195105"/>
                </a:lnTo>
                <a:lnTo>
                  <a:pt x="133204" y="194581"/>
                </a:lnTo>
                <a:lnTo>
                  <a:pt x="155819" y="193999"/>
                </a:lnTo>
                <a:lnTo>
                  <a:pt x="208781" y="193575"/>
                </a:lnTo>
                <a:lnTo>
                  <a:pt x="213350" y="192609"/>
                </a:lnTo>
                <a:lnTo>
                  <a:pt x="216397" y="191012"/>
                </a:lnTo>
                <a:lnTo>
                  <a:pt x="222489" y="1849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94"/>
          <p:cNvSpPr/>
          <p:nvPr/>
        </p:nvSpPr>
        <p:spPr>
          <a:xfrm>
            <a:off x="8875394" y="2743200"/>
            <a:ext cx="68582" cy="514351"/>
          </a:xfrm>
          <a:custGeom>
            <a:avLst/>
            <a:gdLst/>
            <a:ahLst/>
            <a:cxnLst/>
            <a:rect l="0" t="0" r="0" b="0"/>
            <a:pathLst>
              <a:path w="68582" h="514351">
                <a:moveTo>
                  <a:pt x="68581" y="0"/>
                </a:moveTo>
                <a:lnTo>
                  <a:pt x="68581" y="240578"/>
                </a:lnTo>
                <a:lnTo>
                  <a:pt x="67629" y="261350"/>
                </a:lnTo>
                <a:lnTo>
                  <a:pt x="64030" y="317450"/>
                </a:lnTo>
                <a:lnTo>
                  <a:pt x="60785" y="344983"/>
                </a:lnTo>
                <a:lnTo>
                  <a:pt x="56716" y="370959"/>
                </a:lnTo>
                <a:lnTo>
                  <a:pt x="52098" y="395896"/>
                </a:lnTo>
                <a:lnTo>
                  <a:pt x="48067" y="415378"/>
                </a:lnTo>
                <a:lnTo>
                  <a:pt x="44428" y="431223"/>
                </a:lnTo>
                <a:lnTo>
                  <a:pt x="41049" y="444645"/>
                </a:lnTo>
                <a:lnTo>
                  <a:pt x="37844" y="455497"/>
                </a:lnTo>
                <a:lnTo>
                  <a:pt x="34754" y="464637"/>
                </a:lnTo>
                <a:lnTo>
                  <a:pt x="28781" y="480825"/>
                </a:lnTo>
                <a:lnTo>
                  <a:pt x="18867" y="509370"/>
                </a:lnTo>
                <a:lnTo>
                  <a:pt x="16388" y="511030"/>
                </a:lnTo>
                <a:lnTo>
                  <a:pt x="12830" y="512136"/>
                </a:lnTo>
                <a:lnTo>
                  <a:pt x="0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95"/>
          <p:cNvSpPr/>
          <p:nvPr/>
        </p:nvSpPr>
        <p:spPr>
          <a:xfrm>
            <a:off x="6852284" y="2023110"/>
            <a:ext cx="297113" cy="299963"/>
          </a:xfrm>
          <a:custGeom>
            <a:avLst/>
            <a:gdLst/>
            <a:ahLst/>
            <a:cxnLst/>
            <a:rect l="0" t="0" r="0" b="0"/>
            <a:pathLst>
              <a:path w="297113" h="299963">
                <a:moveTo>
                  <a:pt x="291466" y="0"/>
                </a:moveTo>
                <a:lnTo>
                  <a:pt x="260221" y="0"/>
                </a:lnTo>
                <a:lnTo>
                  <a:pt x="255396" y="952"/>
                </a:lnTo>
                <a:lnTo>
                  <a:pt x="247495" y="4550"/>
                </a:lnTo>
                <a:lnTo>
                  <a:pt x="240245" y="7796"/>
                </a:lnTo>
                <a:lnTo>
                  <a:pt x="219488" y="16482"/>
                </a:lnTo>
                <a:lnTo>
                  <a:pt x="209191" y="20513"/>
                </a:lnTo>
                <a:lnTo>
                  <a:pt x="190129" y="27532"/>
                </a:lnTo>
                <a:lnTo>
                  <a:pt x="163333" y="36838"/>
                </a:lnTo>
                <a:lnTo>
                  <a:pt x="154609" y="40751"/>
                </a:lnTo>
                <a:lnTo>
                  <a:pt x="145935" y="45265"/>
                </a:lnTo>
                <a:lnTo>
                  <a:pt x="137295" y="50179"/>
                </a:lnTo>
                <a:lnTo>
                  <a:pt x="117536" y="60719"/>
                </a:lnTo>
                <a:lnTo>
                  <a:pt x="106933" y="66197"/>
                </a:lnTo>
                <a:lnTo>
                  <a:pt x="97959" y="71753"/>
                </a:lnTo>
                <a:lnTo>
                  <a:pt x="90071" y="77363"/>
                </a:lnTo>
                <a:lnTo>
                  <a:pt x="50072" y="109155"/>
                </a:lnTo>
                <a:lnTo>
                  <a:pt x="42906" y="116585"/>
                </a:lnTo>
                <a:lnTo>
                  <a:pt x="39082" y="122491"/>
                </a:lnTo>
                <a:lnTo>
                  <a:pt x="35237" y="134262"/>
                </a:lnTo>
                <a:lnTo>
                  <a:pt x="35874" y="136180"/>
                </a:lnTo>
                <a:lnTo>
                  <a:pt x="39122" y="140852"/>
                </a:lnTo>
                <a:lnTo>
                  <a:pt x="42274" y="142479"/>
                </a:lnTo>
                <a:lnTo>
                  <a:pt x="50856" y="144286"/>
                </a:lnTo>
                <a:lnTo>
                  <a:pt x="55812" y="144768"/>
                </a:lnTo>
                <a:lnTo>
                  <a:pt x="61021" y="145089"/>
                </a:lnTo>
                <a:lnTo>
                  <a:pt x="66398" y="145304"/>
                </a:lnTo>
                <a:lnTo>
                  <a:pt x="87618" y="145605"/>
                </a:lnTo>
                <a:lnTo>
                  <a:pt x="95560" y="144695"/>
                </a:lnTo>
                <a:lnTo>
                  <a:pt x="103712" y="143136"/>
                </a:lnTo>
                <a:lnTo>
                  <a:pt x="112004" y="141144"/>
                </a:lnTo>
                <a:lnTo>
                  <a:pt x="120390" y="139816"/>
                </a:lnTo>
                <a:lnTo>
                  <a:pt x="128837" y="138930"/>
                </a:lnTo>
                <a:lnTo>
                  <a:pt x="137327" y="138340"/>
                </a:lnTo>
                <a:lnTo>
                  <a:pt x="145844" y="138899"/>
                </a:lnTo>
                <a:lnTo>
                  <a:pt x="154379" y="140224"/>
                </a:lnTo>
                <a:lnTo>
                  <a:pt x="162927" y="142060"/>
                </a:lnTo>
                <a:lnTo>
                  <a:pt x="171484" y="143284"/>
                </a:lnTo>
                <a:lnTo>
                  <a:pt x="180045" y="144100"/>
                </a:lnTo>
                <a:lnTo>
                  <a:pt x="188610" y="144644"/>
                </a:lnTo>
                <a:lnTo>
                  <a:pt x="199083" y="145959"/>
                </a:lnTo>
                <a:lnTo>
                  <a:pt x="210827" y="147789"/>
                </a:lnTo>
                <a:lnTo>
                  <a:pt x="223418" y="149961"/>
                </a:lnTo>
                <a:lnTo>
                  <a:pt x="233719" y="152361"/>
                </a:lnTo>
                <a:lnTo>
                  <a:pt x="242490" y="154914"/>
                </a:lnTo>
                <a:lnTo>
                  <a:pt x="250242" y="157568"/>
                </a:lnTo>
                <a:lnTo>
                  <a:pt x="256364" y="160290"/>
                </a:lnTo>
                <a:lnTo>
                  <a:pt x="261397" y="163058"/>
                </a:lnTo>
                <a:lnTo>
                  <a:pt x="269530" y="168672"/>
                </a:lnTo>
                <a:lnTo>
                  <a:pt x="276318" y="174343"/>
                </a:lnTo>
                <a:lnTo>
                  <a:pt x="280415" y="179093"/>
                </a:lnTo>
                <a:lnTo>
                  <a:pt x="285051" y="185118"/>
                </a:lnTo>
                <a:lnTo>
                  <a:pt x="290046" y="191992"/>
                </a:lnTo>
                <a:lnTo>
                  <a:pt x="293377" y="197527"/>
                </a:lnTo>
                <a:lnTo>
                  <a:pt x="297078" y="206217"/>
                </a:lnTo>
                <a:lnTo>
                  <a:pt x="297112" y="211773"/>
                </a:lnTo>
                <a:lnTo>
                  <a:pt x="296182" y="218334"/>
                </a:lnTo>
                <a:lnTo>
                  <a:pt x="294610" y="225566"/>
                </a:lnTo>
                <a:lnTo>
                  <a:pt x="293562" y="231340"/>
                </a:lnTo>
                <a:lnTo>
                  <a:pt x="292397" y="240295"/>
                </a:lnTo>
                <a:lnTo>
                  <a:pt x="290182" y="244016"/>
                </a:lnTo>
                <a:lnTo>
                  <a:pt x="282640" y="250692"/>
                </a:lnTo>
                <a:lnTo>
                  <a:pt x="277962" y="253805"/>
                </a:lnTo>
                <a:lnTo>
                  <a:pt x="272938" y="256833"/>
                </a:lnTo>
                <a:lnTo>
                  <a:pt x="267684" y="259805"/>
                </a:lnTo>
                <a:lnTo>
                  <a:pt x="261324" y="262738"/>
                </a:lnTo>
                <a:lnTo>
                  <a:pt x="254226" y="265646"/>
                </a:lnTo>
                <a:lnTo>
                  <a:pt x="246636" y="268537"/>
                </a:lnTo>
                <a:lnTo>
                  <a:pt x="239672" y="271417"/>
                </a:lnTo>
                <a:lnTo>
                  <a:pt x="233124" y="274290"/>
                </a:lnTo>
                <a:lnTo>
                  <a:pt x="226854" y="277157"/>
                </a:lnTo>
                <a:lnTo>
                  <a:pt x="207187" y="285423"/>
                </a:lnTo>
                <a:lnTo>
                  <a:pt x="195275" y="290295"/>
                </a:lnTo>
                <a:lnTo>
                  <a:pt x="181618" y="293542"/>
                </a:lnTo>
                <a:lnTo>
                  <a:pt x="166799" y="295707"/>
                </a:lnTo>
                <a:lnTo>
                  <a:pt x="151204" y="297150"/>
                </a:lnTo>
                <a:lnTo>
                  <a:pt x="138903" y="298113"/>
                </a:lnTo>
                <a:lnTo>
                  <a:pt x="120155" y="299182"/>
                </a:lnTo>
                <a:lnTo>
                  <a:pt x="105472" y="299657"/>
                </a:lnTo>
                <a:lnTo>
                  <a:pt x="80525" y="299962"/>
                </a:lnTo>
                <a:lnTo>
                  <a:pt x="74638" y="299035"/>
                </a:lnTo>
                <a:lnTo>
                  <a:pt x="68809" y="297464"/>
                </a:lnTo>
                <a:lnTo>
                  <a:pt x="63018" y="295464"/>
                </a:lnTo>
                <a:lnTo>
                  <a:pt x="54044" y="290702"/>
                </a:lnTo>
                <a:lnTo>
                  <a:pt x="45928" y="285411"/>
                </a:lnTo>
                <a:lnTo>
                  <a:pt x="41096" y="282666"/>
                </a:lnTo>
                <a:lnTo>
                  <a:pt x="35970" y="279884"/>
                </a:lnTo>
                <a:lnTo>
                  <a:pt x="27734" y="274253"/>
                </a:lnTo>
                <a:lnTo>
                  <a:pt x="24205" y="271417"/>
                </a:lnTo>
                <a:lnTo>
                  <a:pt x="17743" y="263187"/>
                </a:lnTo>
                <a:lnTo>
                  <a:pt x="12649" y="254132"/>
                </a:lnTo>
                <a:lnTo>
                  <a:pt x="11290" y="250384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96"/>
          <p:cNvSpPr/>
          <p:nvPr/>
        </p:nvSpPr>
        <p:spPr>
          <a:xfrm>
            <a:off x="7298055" y="1851660"/>
            <a:ext cx="17146" cy="445771"/>
          </a:xfrm>
          <a:custGeom>
            <a:avLst/>
            <a:gdLst/>
            <a:ahLst/>
            <a:cxnLst/>
            <a:rect l="0" t="0" r="0" b="0"/>
            <a:pathLst>
              <a:path w="17146" h="445771">
                <a:moveTo>
                  <a:pt x="0" y="0"/>
                </a:moveTo>
                <a:lnTo>
                  <a:pt x="0" y="40346"/>
                </a:lnTo>
                <a:lnTo>
                  <a:pt x="952" y="53567"/>
                </a:lnTo>
                <a:lnTo>
                  <a:pt x="2540" y="69049"/>
                </a:lnTo>
                <a:lnTo>
                  <a:pt x="4551" y="86037"/>
                </a:lnTo>
                <a:lnTo>
                  <a:pt x="5891" y="100220"/>
                </a:lnTo>
                <a:lnTo>
                  <a:pt x="6785" y="112534"/>
                </a:lnTo>
                <a:lnTo>
                  <a:pt x="10583" y="184156"/>
                </a:lnTo>
                <a:lnTo>
                  <a:pt x="17145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97"/>
          <p:cNvSpPr/>
          <p:nvPr/>
        </p:nvSpPr>
        <p:spPr>
          <a:xfrm>
            <a:off x="7435682" y="2031682"/>
            <a:ext cx="169144" cy="281535"/>
          </a:xfrm>
          <a:custGeom>
            <a:avLst/>
            <a:gdLst/>
            <a:ahLst/>
            <a:cxnLst/>
            <a:rect l="0" t="0" r="0" b="0"/>
            <a:pathLst>
              <a:path w="169144" h="281535">
                <a:moveTo>
                  <a:pt x="25250" y="0"/>
                </a:moveTo>
                <a:lnTo>
                  <a:pt x="20699" y="18203"/>
                </a:lnTo>
                <a:lnTo>
                  <a:pt x="19359" y="25471"/>
                </a:lnTo>
                <a:lnTo>
                  <a:pt x="18465" y="32220"/>
                </a:lnTo>
                <a:lnTo>
                  <a:pt x="17870" y="38625"/>
                </a:lnTo>
                <a:lnTo>
                  <a:pt x="16519" y="45753"/>
                </a:lnTo>
                <a:lnTo>
                  <a:pt x="14667" y="53362"/>
                </a:lnTo>
                <a:lnTo>
                  <a:pt x="12480" y="61292"/>
                </a:lnTo>
                <a:lnTo>
                  <a:pt x="10069" y="71341"/>
                </a:lnTo>
                <a:lnTo>
                  <a:pt x="4851" y="95207"/>
                </a:lnTo>
                <a:lnTo>
                  <a:pt x="3078" y="108239"/>
                </a:lnTo>
                <a:lnTo>
                  <a:pt x="1896" y="121690"/>
                </a:lnTo>
                <a:lnTo>
                  <a:pt x="1109" y="135419"/>
                </a:lnTo>
                <a:lnTo>
                  <a:pt x="233" y="168454"/>
                </a:lnTo>
                <a:lnTo>
                  <a:pt x="0" y="186598"/>
                </a:lnTo>
                <a:lnTo>
                  <a:pt x="797" y="200598"/>
                </a:lnTo>
                <a:lnTo>
                  <a:pt x="2280" y="211837"/>
                </a:lnTo>
                <a:lnTo>
                  <a:pt x="4222" y="221235"/>
                </a:lnTo>
                <a:lnTo>
                  <a:pt x="6469" y="229405"/>
                </a:lnTo>
                <a:lnTo>
                  <a:pt x="8919" y="236757"/>
                </a:lnTo>
                <a:lnTo>
                  <a:pt x="11505" y="243563"/>
                </a:lnTo>
                <a:lnTo>
                  <a:pt x="15135" y="249053"/>
                </a:lnTo>
                <a:lnTo>
                  <a:pt x="19459" y="253665"/>
                </a:lnTo>
                <a:lnTo>
                  <a:pt x="24247" y="257693"/>
                </a:lnTo>
                <a:lnTo>
                  <a:pt x="28391" y="261330"/>
                </a:lnTo>
                <a:lnTo>
                  <a:pt x="35536" y="267912"/>
                </a:lnTo>
                <a:lnTo>
                  <a:pt x="38775" y="270048"/>
                </a:lnTo>
                <a:lnTo>
                  <a:pt x="41887" y="271472"/>
                </a:lnTo>
                <a:lnTo>
                  <a:pt x="44914" y="272421"/>
                </a:lnTo>
                <a:lnTo>
                  <a:pt x="48837" y="274007"/>
                </a:lnTo>
                <a:lnTo>
                  <a:pt x="53357" y="276016"/>
                </a:lnTo>
                <a:lnTo>
                  <a:pt x="58276" y="278308"/>
                </a:lnTo>
                <a:lnTo>
                  <a:pt x="62507" y="279836"/>
                </a:lnTo>
                <a:lnTo>
                  <a:pt x="66281" y="280855"/>
                </a:lnTo>
                <a:lnTo>
                  <a:pt x="69749" y="281534"/>
                </a:lnTo>
                <a:lnTo>
                  <a:pt x="73966" y="281035"/>
                </a:lnTo>
                <a:lnTo>
                  <a:pt x="78683" y="279749"/>
                </a:lnTo>
                <a:lnTo>
                  <a:pt x="83731" y="277940"/>
                </a:lnTo>
                <a:lnTo>
                  <a:pt x="88050" y="276733"/>
                </a:lnTo>
                <a:lnTo>
                  <a:pt x="91882" y="275929"/>
                </a:lnTo>
                <a:lnTo>
                  <a:pt x="95390" y="275392"/>
                </a:lnTo>
                <a:lnTo>
                  <a:pt x="99632" y="274083"/>
                </a:lnTo>
                <a:lnTo>
                  <a:pt x="104366" y="272257"/>
                </a:lnTo>
                <a:lnTo>
                  <a:pt x="109426" y="270087"/>
                </a:lnTo>
                <a:lnTo>
                  <a:pt x="114705" y="265783"/>
                </a:lnTo>
                <a:lnTo>
                  <a:pt x="120129" y="260056"/>
                </a:lnTo>
                <a:lnTo>
                  <a:pt x="125651" y="253381"/>
                </a:lnTo>
                <a:lnTo>
                  <a:pt x="131235" y="247026"/>
                </a:lnTo>
                <a:lnTo>
                  <a:pt x="136865" y="240884"/>
                </a:lnTo>
                <a:lnTo>
                  <a:pt x="142522" y="234884"/>
                </a:lnTo>
                <a:lnTo>
                  <a:pt x="147246" y="227075"/>
                </a:lnTo>
                <a:lnTo>
                  <a:pt x="151348" y="218058"/>
                </a:lnTo>
                <a:lnTo>
                  <a:pt x="155036" y="208237"/>
                </a:lnTo>
                <a:lnTo>
                  <a:pt x="158446" y="199785"/>
                </a:lnTo>
                <a:lnTo>
                  <a:pt x="161673" y="192245"/>
                </a:lnTo>
                <a:lnTo>
                  <a:pt x="164776" y="185313"/>
                </a:lnTo>
                <a:lnTo>
                  <a:pt x="166845" y="175930"/>
                </a:lnTo>
                <a:lnTo>
                  <a:pt x="168224" y="164912"/>
                </a:lnTo>
                <a:lnTo>
                  <a:pt x="169143" y="152803"/>
                </a:lnTo>
                <a:lnTo>
                  <a:pt x="167852" y="139969"/>
                </a:lnTo>
                <a:lnTo>
                  <a:pt x="165085" y="126650"/>
                </a:lnTo>
                <a:lnTo>
                  <a:pt x="161336" y="113008"/>
                </a:lnTo>
                <a:lnTo>
                  <a:pt x="157884" y="102961"/>
                </a:lnTo>
                <a:lnTo>
                  <a:pt x="154630" y="95311"/>
                </a:lnTo>
                <a:lnTo>
                  <a:pt x="142565" y="71638"/>
                </a:lnTo>
                <a:lnTo>
                  <a:pt x="138702" y="65856"/>
                </a:lnTo>
                <a:lnTo>
                  <a:pt x="134222" y="60096"/>
                </a:lnTo>
                <a:lnTo>
                  <a:pt x="129331" y="54352"/>
                </a:lnTo>
                <a:lnTo>
                  <a:pt x="124165" y="49570"/>
                </a:lnTo>
                <a:lnTo>
                  <a:pt x="118815" y="45429"/>
                </a:lnTo>
                <a:lnTo>
                  <a:pt x="113345" y="41716"/>
                </a:lnTo>
                <a:lnTo>
                  <a:pt x="105887" y="37336"/>
                </a:lnTo>
                <a:lnTo>
                  <a:pt x="97106" y="32510"/>
                </a:lnTo>
                <a:lnTo>
                  <a:pt x="50968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98"/>
          <p:cNvSpPr/>
          <p:nvPr/>
        </p:nvSpPr>
        <p:spPr>
          <a:xfrm>
            <a:off x="7257575" y="1817370"/>
            <a:ext cx="49053" cy="574358"/>
          </a:xfrm>
          <a:custGeom>
            <a:avLst/>
            <a:gdLst/>
            <a:ahLst/>
            <a:cxnLst/>
            <a:rect l="0" t="0" r="0" b="0"/>
            <a:pathLst>
              <a:path w="49053" h="574358">
                <a:moveTo>
                  <a:pt x="14762" y="0"/>
                </a:moveTo>
                <a:lnTo>
                  <a:pt x="5660" y="4550"/>
                </a:lnTo>
                <a:lnTo>
                  <a:pt x="2980" y="6843"/>
                </a:lnTo>
                <a:lnTo>
                  <a:pt x="1192" y="9325"/>
                </a:lnTo>
                <a:lnTo>
                  <a:pt x="0" y="11931"/>
                </a:lnTo>
                <a:lnTo>
                  <a:pt x="1216" y="22448"/>
                </a:lnTo>
                <a:lnTo>
                  <a:pt x="2874" y="29252"/>
                </a:lnTo>
                <a:lnTo>
                  <a:pt x="3979" y="37599"/>
                </a:lnTo>
                <a:lnTo>
                  <a:pt x="4716" y="46973"/>
                </a:lnTo>
                <a:lnTo>
                  <a:pt x="5208" y="57033"/>
                </a:lnTo>
                <a:lnTo>
                  <a:pt x="6487" y="66597"/>
                </a:lnTo>
                <a:lnTo>
                  <a:pt x="8293" y="75830"/>
                </a:lnTo>
                <a:lnTo>
                  <a:pt x="10449" y="84843"/>
                </a:lnTo>
                <a:lnTo>
                  <a:pt x="11887" y="93710"/>
                </a:lnTo>
                <a:lnTo>
                  <a:pt x="12846" y="102478"/>
                </a:lnTo>
                <a:lnTo>
                  <a:pt x="13484" y="111181"/>
                </a:lnTo>
                <a:lnTo>
                  <a:pt x="16734" y="141171"/>
                </a:lnTo>
                <a:lnTo>
                  <a:pt x="18934" y="159836"/>
                </a:lnTo>
                <a:lnTo>
                  <a:pt x="21354" y="175137"/>
                </a:lnTo>
                <a:lnTo>
                  <a:pt x="23919" y="188196"/>
                </a:lnTo>
                <a:lnTo>
                  <a:pt x="26581" y="199759"/>
                </a:lnTo>
                <a:lnTo>
                  <a:pt x="29309" y="214135"/>
                </a:lnTo>
                <a:lnTo>
                  <a:pt x="34880" y="247888"/>
                </a:lnTo>
                <a:lnTo>
                  <a:pt x="36747" y="262414"/>
                </a:lnTo>
                <a:lnTo>
                  <a:pt x="37991" y="274955"/>
                </a:lnTo>
                <a:lnTo>
                  <a:pt x="38821" y="286173"/>
                </a:lnTo>
                <a:lnTo>
                  <a:pt x="39374" y="296509"/>
                </a:lnTo>
                <a:lnTo>
                  <a:pt x="39988" y="315614"/>
                </a:lnTo>
                <a:lnTo>
                  <a:pt x="40460" y="508461"/>
                </a:lnTo>
                <a:lnTo>
                  <a:pt x="49052" y="5743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99"/>
          <p:cNvSpPr/>
          <p:nvPr/>
        </p:nvSpPr>
        <p:spPr>
          <a:xfrm>
            <a:off x="7726680" y="2065972"/>
            <a:ext cx="42852" cy="420054"/>
          </a:xfrm>
          <a:custGeom>
            <a:avLst/>
            <a:gdLst/>
            <a:ahLst/>
            <a:cxnLst/>
            <a:rect l="0" t="0" r="0" b="0"/>
            <a:pathLst>
              <a:path w="42852" h="420054">
                <a:moveTo>
                  <a:pt x="0" y="0"/>
                </a:moveTo>
                <a:lnTo>
                  <a:pt x="0" y="18203"/>
                </a:lnTo>
                <a:lnTo>
                  <a:pt x="952" y="25471"/>
                </a:lnTo>
                <a:lnTo>
                  <a:pt x="2540" y="32220"/>
                </a:lnTo>
                <a:lnTo>
                  <a:pt x="4551" y="38625"/>
                </a:lnTo>
                <a:lnTo>
                  <a:pt x="9325" y="55902"/>
                </a:lnTo>
                <a:lnTo>
                  <a:pt x="11931" y="65843"/>
                </a:lnTo>
                <a:lnTo>
                  <a:pt x="14621" y="78185"/>
                </a:lnTo>
                <a:lnTo>
                  <a:pt x="20151" y="107139"/>
                </a:lnTo>
                <a:lnTo>
                  <a:pt x="22959" y="120004"/>
                </a:lnTo>
                <a:lnTo>
                  <a:pt x="25784" y="131438"/>
                </a:lnTo>
                <a:lnTo>
                  <a:pt x="28619" y="141918"/>
                </a:lnTo>
                <a:lnTo>
                  <a:pt x="30509" y="152714"/>
                </a:lnTo>
                <a:lnTo>
                  <a:pt x="31769" y="163722"/>
                </a:lnTo>
                <a:lnTo>
                  <a:pt x="32609" y="174870"/>
                </a:lnTo>
                <a:lnTo>
                  <a:pt x="38342" y="231518"/>
                </a:lnTo>
                <a:lnTo>
                  <a:pt x="39849" y="253406"/>
                </a:lnTo>
                <a:lnTo>
                  <a:pt x="40853" y="275617"/>
                </a:lnTo>
                <a:lnTo>
                  <a:pt x="42465" y="338711"/>
                </a:lnTo>
                <a:lnTo>
                  <a:pt x="42851" y="412563"/>
                </a:lnTo>
                <a:lnTo>
                  <a:pt x="41903" y="416964"/>
                </a:lnTo>
                <a:lnTo>
                  <a:pt x="40318" y="418946"/>
                </a:lnTo>
                <a:lnTo>
                  <a:pt x="34289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00"/>
          <p:cNvSpPr/>
          <p:nvPr/>
        </p:nvSpPr>
        <p:spPr>
          <a:xfrm>
            <a:off x="7700962" y="1988833"/>
            <a:ext cx="289715" cy="289247"/>
          </a:xfrm>
          <a:custGeom>
            <a:avLst/>
            <a:gdLst/>
            <a:ahLst/>
            <a:cxnLst/>
            <a:rect l="0" t="0" r="0" b="0"/>
            <a:pathLst>
              <a:path w="289715" h="289247">
                <a:moveTo>
                  <a:pt x="0" y="68567"/>
                </a:moveTo>
                <a:lnTo>
                  <a:pt x="4551" y="50363"/>
                </a:lnTo>
                <a:lnTo>
                  <a:pt x="6845" y="44048"/>
                </a:lnTo>
                <a:lnTo>
                  <a:pt x="9326" y="38886"/>
                </a:lnTo>
                <a:lnTo>
                  <a:pt x="11932" y="34492"/>
                </a:lnTo>
                <a:lnTo>
                  <a:pt x="19908" y="27070"/>
                </a:lnTo>
                <a:lnTo>
                  <a:pt x="24702" y="23757"/>
                </a:lnTo>
                <a:lnTo>
                  <a:pt x="29803" y="20596"/>
                </a:lnTo>
                <a:lnTo>
                  <a:pt x="35109" y="17536"/>
                </a:lnTo>
                <a:lnTo>
                  <a:pt x="40551" y="14544"/>
                </a:lnTo>
                <a:lnTo>
                  <a:pt x="47037" y="11597"/>
                </a:lnTo>
                <a:lnTo>
                  <a:pt x="54218" y="8679"/>
                </a:lnTo>
                <a:lnTo>
                  <a:pt x="61862" y="5782"/>
                </a:lnTo>
                <a:lnTo>
                  <a:pt x="68864" y="3850"/>
                </a:lnTo>
                <a:lnTo>
                  <a:pt x="75437" y="2562"/>
                </a:lnTo>
                <a:lnTo>
                  <a:pt x="81724" y="1704"/>
                </a:lnTo>
                <a:lnTo>
                  <a:pt x="88773" y="1131"/>
                </a:lnTo>
                <a:lnTo>
                  <a:pt x="96329" y="750"/>
                </a:lnTo>
                <a:lnTo>
                  <a:pt x="112346" y="326"/>
                </a:lnTo>
                <a:lnTo>
                  <a:pt x="180058" y="0"/>
                </a:lnTo>
                <a:lnTo>
                  <a:pt x="188619" y="948"/>
                </a:lnTo>
                <a:lnTo>
                  <a:pt x="197183" y="2532"/>
                </a:lnTo>
                <a:lnTo>
                  <a:pt x="205750" y="4541"/>
                </a:lnTo>
                <a:lnTo>
                  <a:pt x="214319" y="6833"/>
                </a:lnTo>
                <a:lnTo>
                  <a:pt x="231460" y="11919"/>
                </a:lnTo>
                <a:lnTo>
                  <a:pt x="239080" y="14609"/>
                </a:lnTo>
                <a:lnTo>
                  <a:pt x="246064" y="17355"/>
                </a:lnTo>
                <a:lnTo>
                  <a:pt x="252625" y="20138"/>
                </a:lnTo>
                <a:lnTo>
                  <a:pt x="257952" y="23898"/>
                </a:lnTo>
                <a:lnTo>
                  <a:pt x="262455" y="28310"/>
                </a:lnTo>
                <a:lnTo>
                  <a:pt x="266411" y="33156"/>
                </a:lnTo>
                <a:lnTo>
                  <a:pt x="269999" y="38292"/>
                </a:lnTo>
                <a:lnTo>
                  <a:pt x="273345" y="43621"/>
                </a:lnTo>
                <a:lnTo>
                  <a:pt x="276527" y="49079"/>
                </a:lnTo>
                <a:lnTo>
                  <a:pt x="279602" y="54622"/>
                </a:lnTo>
                <a:lnTo>
                  <a:pt x="285557" y="65862"/>
                </a:lnTo>
                <a:lnTo>
                  <a:pt x="287526" y="71526"/>
                </a:lnTo>
                <a:lnTo>
                  <a:pt x="288840" y="77207"/>
                </a:lnTo>
                <a:lnTo>
                  <a:pt x="289714" y="82899"/>
                </a:lnTo>
                <a:lnTo>
                  <a:pt x="288392" y="88599"/>
                </a:lnTo>
                <a:lnTo>
                  <a:pt x="285607" y="94304"/>
                </a:lnTo>
                <a:lnTo>
                  <a:pt x="267448" y="121699"/>
                </a:lnTo>
                <a:lnTo>
                  <a:pt x="261166" y="129706"/>
                </a:lnTo>
                <a:lnTo>
                  <a:pt x="254120" y="137901"/>
                </a:lnTo>
                <a:lnTo>
                  <a:pt x="246567" y="146222"/>
                </a:lnTo>
                <a:lnTo>
                  <a:pt x="230553" y="163088"/>
                </a:lnTo>
                <a:lnTo>
                  <a:pt x="222281" y="171586"/>
                </a:lnTo>
                <a:lnTo>
                  <a:pt x="212958" y="179156"/>
                </a:lnTo>
                <a:lnTo>
                  <a:pt x="202933" y="186108"/>
                </a:lnTo>
                <a:lnTo>
                  <a:pt x="192438" y="192647"/>
                </a:lnTo>
                <a:lnTo>
                  <a:pt x="181632" y="199865"/>
                </a:lnTo>
                <a:lnTo>
                  <a:pt x="121034" y="241983"/>
                </a:lnTo>
                <a:lnTo>
                  <a:pt x="103323" y="253908"/>
                </a:lnTo>
                <a:lnTo>
                  <a:pt x="91742" y="259755"/>
                </a:lnTo>
                <a:lnTo>
                  <a:pt x="78307" y="265558"/>
                </a:lnTo>
                <a:lnTo>
                  <a:pt x="63635" y="271332"/>
                </a:lnTo>
                <a:lnTo>
                  <a:pt x="51948" y="276133"/>
                </a:lnTo>
                <a:lnTo>
                  <a:pt x="33883" y="284008"/>
                </a:lnTo>
                <a:lnTo>
                  <a:pt x="26398" y="286490"/>
                </a:lnTo>
                <a:lnTo>
                  <a:pt x="19504" y="288143"/>
                </a:lnTo>
                <a:lnTo>
                  <a:pt x="13002" y="289246"/>
                </a:lnTo>
                <a:lnTo>
                  <a:pt x="8668" y="289029"/>
                </a:lnTo>
                <a:lnTo>
                  <a:pt x="5779" y="287932"/>
                </a:lnTo>
                <a:lnTo>
                  <a:pt x="3853" y="286247"/>
                </a:lnTo>
                <a:lnTo>
                  <a:pt x="2569" y="284172"/>
                </a:lnTo>
                <a:lnTo>
                  <a:pt x="508" y="276538"/>
                </a:lnTo>
                <a:lnTo>
                  <a:pt x="0" y="2743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01"/>
          <p:cNvSpPr/>
          <p:nvPr/>
        </p:nvSpPr>
        <p:spPr>
          <a:xfrm>
            <a:off x="8001000" y="1982691"/>
            <a:ext cx="291466" cy="297436"/>
          </a:xfrm>
          <a:custGeom>
            <a:avLst/>
            <a:gdLst/>
            <a:ahLst/>
            <a:cxnLst/>
            <a:rect l="0" t="0" r="0" b="0"/>
            <a:pathLst>
              <a:path w="291466" h="297436">
                <a:moveTo>
                  <a:pt x="0" y="134716"/>
                </a:moveTo>
                <a:lnTo>
                  <a:pt x="18204" y="139267"/>
                </a:lnTo>
                <a:lnTo>
                  <a:pt x="24518" y="140608"/>
                </a:lnTo>
                <a:lnTo>
                  <a:pt x="29680" y="141501"/>
                </a:lnTo>
                <a:lnTo>
                  <a:pt x="34074" y="142097"/>
                </a:lnTo>
                <a:lnTo>
                  <a:pt x="37956" y="141542"/>
                </a:lnTo>
                <a:lnTo>
                  <a:pt x="41496" y="140219"/>
                </a:lnTo>
                <a:lnTo>
                  <a:pt x="44809" y="138385"/>
                </a:lnTo>
                <a:lnTo>
                  <a:pt x="53571" y="136347"/>
                </a:lnTo>
                <a:lnTo>
                  <a:pt x="58573" y="135803"/>
                </a:lnTo>
                <a:lnTo>
                  <a:pt x="64766" y="133536"/>
                </a:lnTo>
                <a:lnTo>
                  <a:pt x="71752" y="130119"/>
                </a:lnTo>
                <a:lnTo>
                  <a:pt x="79267" y="125936"/>
                </a:lnTo>
                <a:lnTo>
                  <a:pt x="88087" y="120290"/>
                </a:lnTo>
                <a:lnTo>
                  <a:pt x="97777" y="113669"/>
                </a:lnTo>
                <a:lnTo>
                  <a:pt x="117751" y="99644"/>
                </a:lnTo>
                <a:lnTo>
                  <a:pt x="136154" y="87061"/>
                </a:lnTo>
                <a:lnTo>
                  <a:pt x="144109" y="81039"/>
                </a:lnTo>
                <a:lnTo>
                  <a:pt x="151318" y="75119"/>
                </a:lnTo>
                <a:lnTo>
                  <a:pt x="158029" y="69267"/>
                </a:lnTo>
                <a:lnTo>
                  <a:pt x="163455" y="63461"/>
                </a:lnTo>
                <a:lnTo>
                  <a:pt x="168024" y="57685"/>
                </a:lnTo>
                <a:lnTo>
                  <a:pt x="172024" y="51929"/>
                </a:lnTo>
                <a:lnTo>
                  <a:pt x="179007" y="42995"/>
                </a:lnTo>
                <a:lnTo>
                  <a:pt x="182203" y="39278"/>
                </a:lnTo>
                <a:lnTo>
                  <a:pt x="184333" y="33943"/>
                </a:lnTo>
                <a:lnTo>
                  <a:pt x="185755" y="27529"/>
                </a:lnTo>
                <a:lnTo>
                  <a:pt x="186701" y="20396"/>
                </a:lnTo>
                <a:lnTo>
                  <a:pt x="186379" y="14688"/>
                </a:lnTo>
                <a:lnTo>
                  <a:pt x="185214" y="9930"/>
                </a:lnTo>
                <a:lnTo>
                  <a:pt x="183483" y="5805"/>
                </a:lnTo>
                <a:lnTo>
                  <a:pt x="181377" y="3055"/>
                </a:lnTo>
                <a:lnTo>
                  <a:pt x="179020" y="1222"/>
                </a:lnTo>
                <a:lnTo>
                  <a:pt x="176496" y="0"/>
                </a:lnTo>
                <a:lnTo>
                  <a:pt x="173862" y="138"/>
                </a:lnTo>
                <a:lnTo>
                  <a:pt x="171153" y="1182"/>
                </a:lnTo>
                <a:lnTo>
                  <a:pt x="168394" y="2831"/>
                </a:lnTo>
                <a:lnTo>
                  <a:pt x="128106" y="27906"/>
                </a:lnTo>
                <a:lnTo>
                  <a:pt x="114931" y="36839"/>
                </a:lnTo>
                <a:lnTo>
                  <a:pt x="104244" y="44700"/>
                </a:lnTo>
                <a:lnTo>
                  <a:pt x="95212" y="51845"/>
                </a:lnTo>
                <a:lnTo>
                  <a:pt x="87288" y="58514"/>
                </a:lnTo>
                <a:lnTo>
                  <a:pt x="80098" y="64865"/>
                </a:lnTo>
                <a:lnTo>
                  <a:pt x="73401" y="71003"/>
                </a:lnTo>
                <a:lnTo>
                  <a:pt x="67984" y="77001"/>
                </a:lnTo>
                <a:lnTo>
                  <a:pt x="63420" y="82904"/>
                </a:lnTo>
                <a:lnTo>
                  <a:pt x="59425" y="88745"/>
                </a:lnTo>
                <a:lnTo>
                  <a:pt x="55808" y="94544"/>
                </a:lnTo>
                <a:lnTo>
                  <a:pt x="52445" y="100314"/>
                </a:lnTo>
                <a:lnTo>
                  <a:pt x="49252" y="106067"/>
                </a:lnTo>
                <a:lnTo>
                  <a:pt x="45217" y="114664"/>
                </a:lnTo>
                <a:lnTo>
                  <a:pt x="35653" y="136917"/>
                </a:lnTo>
                <a:lnTo>
                  <a:pt x="32341" y="149518"/>
                </a:lnTo>
                <a:lnTo>
                  <a:pt x="30133" y="162682"/>
                </a:lnTo>
                <a:lnTo>
                  <a:pt x="28662" y="176220"/>
                </a:lnTo>
                <a:lnTo>
                  <a:pt x="29585" y="190008"/>
                </a:lnTo>
                <a:lnTo>
                  <a:pt x="32105" y="203962"/>
                </a:lnTo>
                <a:lnTo>
                  <a:pt x="35690" y="218028"/>
                </a:lnTo>
                <a:lnTo>
                  <a:pt x="39986" y="230262"/>
                </a:lnTo>
                <a:lnTo>
                  <a:pt x="44755" y="241276"/>
                </a:lnTo>
                <a:lnTo>
                  <a:pt x="49838" y="251476"/>
                </a:lnTo>
                <a:lnTo>
                  <a:pt x="55133" y="259228"/>
                </a:lnTo>
                <a:lnTo>
                  <a:pt x="60568" y="265349"/>
                </a:lnTo>
                <a:lnTo>
                  <a:pt x="70734" y="274690"/>
                </a:lnTo>
                <a:lnTo>
                  <a:pt x="78426" y="282017"/>
                </a:lnTo>
                <a:lnTo>
                  <a:pt x="82764" y="285304"/>
                </a:lnTo>
                <a:lnTo>
                  <a:pt x="87561" y="288448"/>
                </a:lnTo>
                <a:lnTo>
                  <a:pt x="92664" y="291497"/>
                </a:lnTo>
                <a:lnTo>
                  <a:pt x="98924" y="293529"/>
                </a:lnTo>
                <a:lnTo>
                  <a:pt x="105954" y="294884"/>
                </a:lnTo>
                <a:lnTo>
                  <a:pt x="113498" y="295787"/>
                </a:lnTo>
                <a:lnTo>
                  <a:pt x="120433" y="296389"/>
                </a:lnTo>
                <a:lnTo>
                  <a:pt x="126961" y="296791"/>
                </a:lnTo>
                <a:lnTo>
                  <a:pt x="139294" y="297237"/>
                </a:lnTo>
                <a:lnTo>
                  <a:pt x="151125" y="297435"/>
                </a:lnTo>
                <a:lnTo>
                  <a:pt x="157900" y="296535"/>
                </a:lnTo>
                <a:lnTo>
                  <a:pt x="165275" y="294983"/>
                </a:lnTo>
                <a:lnTo>
                  <a:pt x="173047" y="292996"/>
                </a:lnTo>
                <a:lnTo>
                  <a:pt x="181088" y="290718"/>
                </a:lnTo>
                <a:lnTo>
                  <a:pt x="197641" y="285648"/>
                </a:lnTo>
                <a:lnTo>
                  <a:pt x="223025" y="277438"/>
                </a:lnTo>
                <a:lnTo>
                  <a:pt x="233456" y="273679"/>
                </a:lnTo>
                <a:lnTo>
                  <a:pt x="245172" y="269268"/>
                </a:lnTo>
                <a:lnTo>
                  <a:pt x="291465" y="2461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02"/>
          <p:cNvSpPr/>
          <p:nvPr/>
        </p:nvSpPr>
        <p:spPr>
          <a:xfrm>
            <a:off x="8378190" y="2024694"/>
            <a:ext cx="197168" cy="32707"/>
          </a:xfrm>
          <a:custGeom>
            <a:avLst/>
            <a:gdLst/>
            <a:ahLst/>
            <a:cxnLst/>
            <a:rect l="0" t="0" r="0" b="0"/>
            <a:pathLst>
              <a:path w="197168" h="32707">
                <a:moveTo>
                  <a:pt x="0" y="32706"/>
                </a:moveTo>
                <a:lnTo>
                  <a:pt x="4551" y="32706"/>
                </a:lnTo>
                <a:lnTo>
                  <a:pt x="6843" y="31753"/>
                </a:lnTo>
                <a:lnTo>
                  <a:pt x="9325" y="30166"/>
                </a:lnTo>
                <a:lnTo>
                  <a:pt x="11931" y="28155"/>
                </a:lnTo>
                <a:lnTo>
                  <a:pt x="18432" y="25862"/>
                </a:lnTo>
                <a:lnTo>
                  <a:pt x="27527" y="23380"/>
                </a:lnTo>
                <a:lnTo>
                  <a:pt x="38354" y="20774"/>
                </a:lnTo>
                <a:lnTo>
                  <a:pt x="48429" y="19036"/>
                </a:lnTo>
                <a:lnTo>
                  <a:pt x="58003" y="17878"/>
                </a:lnTo>
                <a:lnTo>
                  <a:pt x="67244" y="17105"/>
                </a:lnTo>
                <a:lnTo>
                  <a:pt x="76262" y="15638"/>
                </a:lnTo>
                <a:lnTo>
                  <a:pt x="85131" y="13707"/>
                </a:lnTo>
                <a:lnTo>
                  <a:pt x="93902" y="11467"/>
                </a:lnTo>
                <a:lnTo>
                  <a:pt x="116347" y="6439"/>
                </a:lnTo>
                <a:lnTo>
                  <a:pt x="129000" y="3765"/>
                </a:lnTo>
                <a:lnTo>
                  <a:pt x="139339" y="1982"/>
                </a:lnTo>
                <a:lnTo>
                  <a:pt x="148138" y="793"/>
                </a:lnTo>
                <a:lnTo>
                  <a:pt x="155909" y="0"/>
                </a:lnTo>
                <a:lnTo>
                  <a:pt x="163946" y="425"/>
                </a:lnTo>
                <a:lnTo>
                  <a:pt x="172162" y="1660"/>
                </a:lnTo>
                <a:lnTo>
                  <a:pt x="197167" y="69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03"/>
          <p:cNvSpPr/>
          <p:nvPr/>
        </p:nvSpPr>
        <p:spPr>
          <a:xfrm>
            <a:off x="8403907" y="2125980"/>
            <a:ext cx="257176" cy="41672"/>
          </a:xfrm>
          <a:custGeom>
            <a:avLst/>
            <a:gdLst/>
            <a:ahLst/>
            <a:cxnLst/>
            <a:rect l="0" t="0" r="0" b="0"/>
            <a:pathLst>
              <a:path w="257176" h="41672">
                <a:moveTo>
                  <a:pt x="0" y="34290"/>
                </a:moveTo>
                <a:lnTo>
                  <a:pt x="22754" y="38840"/>
                </a:lnTo>
                <a:lnTo>
                  <a:pt x="31362" y="40181"/>
                </a:lnTo>
                <a:lnTo>
                  <a:pt x="39005" y="41075"/>
                </a:lnTo>
                <a:lnTo>
                  <a:pt x="46006" y="41671"/>
                </a:lnTo>
                <a:lnTo>
                  <a:pt x="52578" y="41115"/>
                </a:lnTo>
                <a:lnTo>
                  <a:pt x="58865" y="39793"/>
                </a:lnTo>
                <a:lnTo>
                  <a:pt x="64960" y="37958"/>
                </a:lnTo>
                <a:lnTo>
                  <a:pt x="76645" y="35783"/>
                </a:lnTo>
                <a:lnTo>
                  <a:pt x="109947" y="30826"/>
                </a:lnTo>
                <a:lnTo>
                  <a:pt x="124733" y="28170"/>
                </a:lnTo>
                <a:lnTo>
                  <a:pt x="137448" y="25447"/>
                </a:lnTo>
                <a:lnTo>
                  <a:pt x="148782" y="22680"/>
                </a:lnTo>
                <a:lnTo>
                  <a:pt x="158243" y="20835"/>
                </a:lnTo>
                <a:lnTo>
                  <a:pt x="166455" y="19605"/>
                </a:lnTo>
                <a:lnTo>
                  <a:pt x="173835" y="18785"/>
                </a:lnTo>
                <a:lnTo>
                  <a:pt x="183518" y="17285"/>
                </a:lnTo>
                <a:lnTo>
                  <a:pt x="206976" y="13080"/>
                </a:lnTo>
                <a:lnTo>
                  <a:pt x="217041" y="10625"/>
                </a:lnTo>
                <a:lnTo>
                  <a:pt x="225657" y="8036"/>
                </a:lnTo>
                <a:lnTo>
                  <a:pt x="233306" y="5357"/>
                </a:lnTo>
                <a:lnTo>
                  <a:pt x="239357" y="3571"/>
                </a:lnTo>
                <a:lnTo>
                  <a:pt x="244344" y="2381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04"/>
          <p:cNvSpPr/>
          <p:nvPr/>
        </p:nvSpPr>
        <p:spPr>
          <a:xfrm>
            <a:off x="8746807" y="2065972"/>
            <a:ext cx="154306" cy="25718"/>
          </a:xfrm>
          <a:custGeom>
            <a:avLst/>
            <a:gdLst/>
            <a:ahLst/>
            <a:cxnLst/>
            <a:rect l="0" t="0" r="0" b="0"/>
            <a:pathLst>
              <a:path w="154306" h="25718">
                <a:moveTo>
                  <a:pt x="0" y="25717"/>
                </a:moveTo>
                <a:lnTo>
                  <a:pt x="27305" y="25717"/>
                </a:lnTo>
                <a:lnTo>
                  <a:pt x="37253" y="24765"/>
                </a:lnTo>
                <a:lnTo>
                  <a:pt x="45791" y="23178"/>
                </a:lnTo>
                <a:lnTo>
                  <a:pt x="53388" y="21167"/>
                </a:lnTo>
                <a:lnTo>
                  <a:pt x="74528" y="16392"/>
                </a:lnTo>
                <a:lnTo>
                  <a:pt x="15430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05"/>
          <p:cNvSpPr/>
          <p:nvPr/>
        </p:nvSpPr>
        <p:spPr>
          <a:xfrm>
            <a:off x="8961119" y="1843087"/>
            <a:ext cx="68322" cy="402909"/>
          </a:xfrm>
          <a:custGeom>
            <a:avLst/>
            <a:gdLst/>
            <a:ahLst/>
            <a:cxnLst/>
            <a:rect l="0" t="0" r="0" b="0"/>
            <a:pathLst>
              <a:path w="68322" h="402909">
                <a:moveTo>
                  <a:pt x="0" y="0"/>
                </a:moveTo>
                <a:lnTo>
                  <a:pt x="4552" y="9102"/>
                </a:lnTo>
                <a:lnTo>
                  <a:pt x="5892" y="15593"/>
                </a:lnTo>
                <a:lnTo>
                  <a:pt x="6786" y="23730"/>
                </a:lnTo>
                <a:lnTo>
                  <a:pt x="7382" y="32965"/>
                </a:lnTo>
                <a:lnTo>
                  <a:pt x="8731" y="41027"/>
                </a:lnTo>
                <a:lnTo>
                  <a:pt x="10583" y="48306"/>
                </a:lnTo>
                <a:lnTo>
                  <a:pt x="12772" y="55064"/>
                </a:lnTo>
                <a:lnTo>
                  <a:pt x="15182" y="61474"/>
                </a:lnTo>
                <a:lnTo>
                  <a:pt x="17742" y="67653"/>
                </a:lnTo>
                <a:lnTo>
                  <a:pt x="20401" y="73677"/>
                </a:lnTo>
                <a:lnTo>
                  <a:pt x="22172" y="80551"/>
                </a:lnTo>
                <a:lnTo>
                  <a:pt x="23355" y="87990"/>
                </a:lnTo>
                <a:lnTo>
                  <a:pt x="24142" y="95808"/>
                </a:lnTo>
                <a:lnTo>
                  <a:pt x="26573" y="106734"/>
                </a:lnTo>
                <a:lnTo>
                  <a:pt x="30098" y="119734"/>
                </a:lnTo>
                <a:lnTo>
                  <a:pt x="38143" y="146560"/>
                </a:lnTo>
                <a:lnTo>
                  <a:pt x="44893" y="168008"/>
                </a:lnTo>
                <a:lnTo>
                  <a:pt x="48979" y="184395"/>
                </a:lnTo>
                <a:lnTo>
                  <a:pt x="58598" y="228004"/>
                </a:lnTo>
                <a:lnTo>
                  <a:pt x="61926" y="246300"/>
                </a:lnTo>
                <a:lnTo>
                  <a:pt x="64144" y="261355"/>
                </a:lnTo>
                <a:lnTo>
                  <a:pt x="65623" y="274249"/>
                </a:lnTo>
                <a:lnTo>
                  <a:pt x="66609" y="288560"/>
                </a:lnTo>
                <a:lnTo>
                  <a:pt x="67266" y="303816"/>
                </a:lnTo>
                <a:lnTo>
                  <a:pt x="68321" y="351161"/>
                </a:lnTo>
                <a:lnTo>
                  <a:pt x="67454" y="359837"/>
                </a:lnTo>
                <a:lnTo>
                  <a:pt x="65926" y="368479"/>
                </a:lnTo>
                <a:lnTo>
                  <a:pt x="63953" y="377098"/>
                </a:lnTo>
                <a:lnTo>
                  <a:pt x="62637" y="383796"/>
                </a:lnTo>
                <a:lnTo>
                  <a:pt x="61177" y="393779"/>
                </a:lnTo>
                <a:lnTo>
                  <a:pt x="60528" y="401390"/>
                </a:lnTo>
                <a:lnTo>
                  <a:pt x="60008" y="4029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06"/>
          <p:cNvSpPr/>
          <p:nvPr/>
        </p:nvSpPr>
        <p:spPr>
          <a:xfrm>
            <a:off x="7126605" y="1243012"/>
            <a:ext cx="548640" cy="25719"/>
          </a:xfrm>
          <a:custGeom>
            <a:avLst/>
            <a:gdLst/>
            <a:ahLst/>
            <a:cxnLst/>
            <a:rect l="0" t="0" r="0" b="0"/>
            <a:pathLst>
              <a:path w="548640" h="25719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21033" y="12770"/>
                </a:lnTo>
                <a:lnTo>
                  <a:pt x="27357" y="14229"/>
                </a:lnTo>
                <a:lnTo>
                  <a:pt x="33478" y="15201"/>
                </a:lnTo>
                <a:lnTo>
                  <a:pt x="39463" y="15849"/>
                </a:lnTo>
                <a:lnTo>
                  <a:pt x="51194" y="16569"/>
                </a:lnTo>
                <a:lnTo>
                  <a:pt x="56989" y="16761"/>
                </a:lnTo>
                <a:lnTo>
                  <a:pt x="163016" y="17111"/>
                </a:lnTo>
                <a:lnTo>
                  <a:pt x="187735" y="16170"/>
                </a:lnTo>
                <a:lnTo>
                  <a:pt x="266868" y="11247"/>
                </a:lnTo>
                <a:lnTo>
                  <a:pt x="305933" y="9761"/>
                </a:lnTo>
                <a:lnTo>
                  <a:pt x="327781" y="8413"/>
                </a:lnTo>
                <a:lnTo>
                  <a:pt x="377455" y="4374"/>
                </a:lnTo>
                <a:lnTo>
                  <a:pt x="397369" y="3868"/>
                </a:lnTo>
                <a:lnTo>
                  <a:pt x="413502" y="4484"/>
                </a:lnTo>
                <a:lnTo>
                  <a:pt x="427116" y="5847"/>
                </a:lnTo>
                <a:lnTo>
                  <a:pt x="440002" y="6755"/>
                </a:lnTo>
                <a:lnTo>
                  <a:pt x="452402" y="7361"/>
                </a:lnTo>
                <a:lnTo>
                  <a:pt x="464478" y="7765"/>
                </a:lnTo>
                <a:lnTo>
                  <a:pt x="477292" y="9939"/>
                </a:lnTo>
                <a:lnTo>
                  <a:pt x="490597" y="13294"/>
                </a:lnTo>
                <a:lnTo>
                  <a:pt x="548639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07"/>
          <p:cNvSpPr/>
          <p:nvPr/>
        </p:nvSpPr>
        <p:spPr>
          <a:xfrm>
            <a:off x="8146732" y="1097280"/>
            <a:ext cx="488634" cy="445771"/>
          </a:xfrm>
          <a:custGeom>
            <a:avLst/>
            <a:gdLst/>
            <a:ahLst/>
            <a:cxnLst/>
            <a:rect l="0" t="0" r="0" b="0"/>
            <a:pathLst>
              <a:path w="488634" h="445771">
                <a:moveTo>
                  <a:pt x="0" y="0"/>
                </a:moveTo>
                <a:lnTo>
                  <a:pt x="4551" y="18203"/>
                </a:lnTo>
                <a:lnTo>
                  <a:pt x="9325" y="29680"/>
                </a:lnTo>
                <a:lnTo>
                  <a:pt x="14622" y="38908"/>
                </a:lnTo>
                <a:lnTo>
                  <a:pt x="20151" y="49360"/>
                </a:lnTo>
                <a:lnTo>
                  <a:pt x="30579" y="64339"/>
                </a:lnTo>
                <a:lnTo>
                  <a:pt x="100759" y="161296"/>
                </a:lnTo>
                <a:lnTo>
                  <a:pt x="114797" y="178015"/>
                </a:lnTo>
                <a:lnTo>
                  <a:pt x="131777" y="196782"/>
                </a:lnTo>
                <a:lnTo>
                  <a:pt x="150717" y="216913"/>
                </a:lnTo>
                <a:lnTo>
                  <a:pt x="187000" y="257060"/>
                </a:lnTo>
                <a:lnTo>
                  <a:pt x="204677" y="277101"/>
                </a:lnTo>
                <a:lnTo>
                  <a:pt x="222177" y="294271"/>
                </a:lnTo>
                <a:lnTo>
                  <a:pt x="239557" y="309528"/>
                </a:lnTo>
                <a:lnTo>
                  <a:pt x="256860" y="323510"/>
                </a:lnTo>
                <a:lnTo>
                  <a:pt x="271253" y="334735"/>
                </a:lnTo>
                <a:lnTo>
                  <a:pt x="283706" y="344124"/>
                </a:lnTo>
                <a:lnTo>
                  <a:pt x="294865" y="352288"/>
                </a:lnTo>
                <a:lnTo>
                  <a:pt x="307066" y="360589"/>
                </a:lnTo>
                <a:lnTo>
                  <a:pt x="333324" y="377432"/>
                </a:lnTo>
                <a:lnTo>
                  <a:pt x="349852" y="386876"/>
                </a:lnTo>
                <a:lnTo>
                  <a:pt x="388535" y="407530"/>
                </a:lnTo>
                <a:lnTo>
                  <a:pt x="403803" y="414561"/>
                </a:lnTo>
                <a:lnTo>
                  <a:pt x="415887" y="419249"/>
                </a:lnTo>
                <a:lnTo>
                  <a:pt x="425848" y="422374"/>
                </a:lnTo>
                <a:lnTo>
                  <a:pt x="437251" y="426363"/>
                </a:lnTo>
                <a:lnTo>
                  <a:pt x="488633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08"/>
          <p:cNvSpPr/>
          <p:nvPr/>
        </p:nvSpPr>
        <p:spPr>
          <a:xfrm>
            <a:off x="8121015" y="1114425"/>
            <a:ext cx="360045" cy="480061"/>
          </a:xfrm>
          <a:custGeom>
            <a:avLst/>
            <a:gdLst/>
            <a:ahLst/>
            <a:cxnLst/>
            <a:rect l="0" t="0" r="0" b="0"/>
            <a:pathLst>
              <a:path w="360045" h="480061">
                <a:moveTo>
                  <a:pt x="360044" y="0"/>
                </a:moveTo>
                <a:lnTo>
                  <a:pt x="350943" y="13652"/>
                </a:lnTo>
                <a:lnTo>
                  <a:pt x="340732" y="26693"/>
                </a:lnTo>
                <a:lnTo>
                  <a:pt x="329554" y="35993"/>
                </a:lnTo>
                <a:lnTo>
                  <a:pt x="322572" y="41140"/>
                </a:lnTo>
                <a:lnTo>
                  <a:pt x="313157" y="51239"/>
                </a:lnTo>
                <a:lnTo>
                  <a:pt x="302115" y="64639"/>
                </a:lnTo>
                <a:lnTo>
                  <a:pt x="259279" y="120400"/>
                </a:lnTo>
                <a:lnTo>
                  <a:pt x="250005" y="131702"/>
                </a:lnTo>
                <a:lnTo>
                  <a:pt x="240965" y="142094"/>
                </a:lnTo>
                <a:lnTo>
                  <a:pt x="232081" y="151879"/>
                </a:lnTo>
                <a:lnTo>
                  <a:pt x="223300" y="162212"/>
                </a:lnTo>
                <a:lnTo>
                  <a:pt x="205925" y="183854"/>
                </a:lnTo>
                <a:lnTo>
                  <a:pt x="180076" y="217458"/>
                </a:lnTo>
                <a:lnTo>
                  <a:pt x="97660" y="317874"/>
                </a:lnTo>
                <a:lnTo>
                  <a:pt x="80346" y="340503"/>
                </a:lnTo>
                <a:lnTo>
                  <a:pt x="64994" y="361305"/>
                </a:lnTo>
                <a:lnTo>
                  <a:pt x="53806" y="377077"/>
                </a:lnTo>
                <a:lnTo>
                  <a:pt x="45397" y="389497"/>
                </a:lnTo>
                <a:lnTo>
                  <a:pt x="38836" y="399682"/>
                </a:lnTo>
                <a:lnTo>
                  <a:pt x="33511" y="408377"/>
                </a:lnTo>
                <a:lnTo>
                  <a:pt x="29008" y="416079"/>
                </a:lnTo>
                <a:lnTo>
                  <a:pt x="0" y="480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09"/>
          <p:cNvSpPr/>
          <p:nvPr/>
        </p:nvSpPr>
        <p:spPr>
          <a:xfrm>
            <a:off x="7610299" y="1483042"/>
            <a:ext cx="459282" cy="51436"/>
          </a:xfrm>
          <a:custGeom>
            <a:avLst/>
            <a:gdLst/>
            <a:ahLst/>
            <a:cxnLst/>
            <a:rect l="0" t="0" r="0" b="0"/>
            <a:pathLst>
              <a:path w="459282" h="51436">
                <a:moveTo>
                  <a:pt x="4938" y="0"/>
                </a:moveTo>
                <a:lnTo>
                  <a:pt x="387" y="4551"/>
                </a:lnTo>
                <a:lnTo>
                  <a:pt x="0" y="6844"/>
                </a:lnTo>
                <a:lnTo>
                  <a:pt x="693" y="9325"/>
                </a:lnTo>
                <a:lnTo>
                  <a:pt x="2108" y="11932"/>
                </a:lnTo>
                <a:lnTo>
                  <a:pt x="4003" y="13670"/>
                </a:lnTo>
                <a:lnTo>
                  <a:pt x="6220" y="14828"/>
                </a:lnTo>
                <a:lnTo>
                  <a:pt x="8650" y="15600"/>
                </a:lnTo>
                <a:lnTo>
                  <a:pt x="21511" y="16459"/>
                </a:lnTo>
                <a:lnTo>
                  <a:pt x="30274" y="16687"/>
                </a:lnTo>
                <a:lnTo>
                  <a:pt x="222408" y="17105"/>
                </a:lnTo>
                <a:lnTo>
                  <a:pt x="255645" y="18071"/>
                </a:lnTo>
                <a:lnTo>
                  <a:pt x="283519" y="19667"/>
                </a:lnTo>
                <a:lnTo>
                  <a:pt x="326873" y="23029"/>
                </a:lnTo>
                <a:lnTo>
                  <a:pt x="355665" y="24522"/>
                </a:lnTo>
                <a:lnTo>
                  <a:pt x="368296" y="25873"/>
                </a:lnTo>
                <a:lnTo>
                  <a:pt x="380527" y="27726"/>
                </a:lnTo>
                <a:lnTo>
                  <a:pt x="392490" y="29914"/>
                </a:lnTo>
                <a:lnTo>
                  <a:pt x="402372" y="31373"/>
                </a:lnTo>
                <a:lnTo>
                  <a:pt x="410864" y="32345"/>
                </a:lnTo>
                <a:lnTo>
                  <a:pt x="424428" y="33426"/>
                </a:lnTo>
                <a:lnTo>
                  <a:pt x="433630" y="33906"/>
                </a:lnTo>
                <a:lnTo>
                  <a:pt x="437418" y="34986"/>
                </a:lnTo>
                <a:lnTo>
                  <a:pt x="440895" y="36659"/>
                </a:lnTo>
                <a:lnTo>
                  <a:pt x="448770" y="41637"/>
                </a:lnTo>
                <a:lnTo>
                  <a:pt x="450368" y="42998"/>
                </a:lnTo>
                <a:lnTo>
                  <a:pt x="452387" y="44858"/>
                </a:lnTo>
                <a:lnTo>
                  <a:pt x="459281" y="5143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10"/>
          <p:cNvSpPr/>
          <p:nvPr/>
        </p:nvSpPr>
        <p:spPr>
          <a:xfrm>
            <a:off x="7778115" y="884778"/>
            <a:ext cx="68444" cy="615410"/>
          </a:xfrm>
          <a:custGeom>
            <a:avLst/>
            <a:gdLst/>
            <a:ahLst/>
            <a:cxnLst/>
            <a:rect l="0" t="0" r="0" b="0"/>
            <a:pathLst>
              <a:path w="68444" h="615410">
                <a:moveTo>
                  <a:pt x="0" y="229647"/>
                </a:moveTo>
                <a:lnTo>
                  <a:pt x="0" y="199511"/>
                </a:lnTo>
                <a:lnTo>
                  <a:pt x="2857" y="184791"/>
                </a:lnTo>
                <a:lnTo>
                  <a:pt x="7620" y="167358"/>
                </a:lnTo>
                <a:lnTo>
                  <a:pt x="13652" y="148116"/>
                </a:lnTo>
                <a:lnTo>
                  <a:pt x="18626" y="133383"/>
                </a:lnTo>
                <a:lnTo>
                  <a:pt x="22894" y="121656"/>
                </a:lnTo>
                <a:lnTo>
                  <a:pt x="26693" y="111933"/>
                </a:lnTo>
                <a:lnTo>
                  <a:pt x="30178" y="103546"/>
                </a:lnTo>
                <a:lnTo>
                  <a:pt x="33453" y="96049"/>
                </a:lnTo>
                <a:lnTo>
                  <a:pt x="39633" y="82640"/>
                </a:lnTo>
                <a:lnTo>
                  <a:pt x="45554" y="70330"/>
                </a:lnTo>
                <a:lnTo>
                  <a:pt x="47515" y="64381"/>
                </a:lnTo>
                <a:lnTo>
                  <a:pt x="48821" y="58509"/>
                </a:lnTo>
                <a:lnTo>
                  <a:pt x="50918" y="39949"/>
                </a:lnTo>
                <a:lnTo>
                  <a:pt x="52043" y="35554"/>
                </a:lnTo>
                <a:lnTo>
                  <a:pt x="53746" y="30719"/>
                </a:lnTo>
                <a:lnTo>
                  <a:pt x="55832" y="25591"/>
                </a:lnTo>
                <a:lnTo>
                  <a:pt x="58176" y="21219"/>
                </a:lnTo>
                <a:lnTo>
                  <a:pt x="60692" y="17353"/>
                </a:lnTo>
                <a:lnTo>
                  <a:pt x="63321" y="13822"/>
                </a:lnTo>
                <a:lnTo>
                  <a:pt x="65074" y="10516"/>
                </a:lnTo>
                <a:lnTo>
                  <a:pt x="67021" y="4303"/>
                </a:lnTo>
                <a:lnTo>
                  <a:pt x="68117" y="0"/>
                </a:lnTo>
                <a:lnTo>
                  <a:pt x="68375" y="11694"/>
                </a:lnTo>
                <a:lnTo>
                  <a:pt x="68443" y="21480"/>
                </a:lnTo>
                <a:lnTo>
                  <a:pt x="67536" y="31814"/>
                </a:lnTo>
                <a:lnTo>
                  <a:pt x="65979" y="42513"/>
                </a:lnTo>
                <a:lnTo>
                  <a:pt x="63988" y="53456"/>
                </a:lnTo>
                <a:lnTo>
                  <a:pt x="59236" y="85935"/>
                </a:lnTo>
                <a:lnTo>
                  <a:pt x="56636" y="105264"/>
                </a:lnTo>
                <a:lnTo>
                  <a:pt x="54903" y="122912"/>
                </a:lnTo>
                <a:lnTo>
                  <a:pt x="53747" y="139440"/>
                </a:lnTo>
                <a:lnTo>
                  <a:pt x="52975" y="155221"/>
                </a:lnTo>
                <a:lnTo>
                  <a:pt x="51510" y="169552"/>
                </a:lnTo>
                <a:lnTo>
                  <a:pt x="49580" y="182916"/>
                </a:lnTo>
                <a:lnTo>
                  <a:pt x="47341" y="195635"/>
                </a:lnTo>
                <a:lnTo>
                  <a:pt x="39772" y="258028"/>
                </a:lnTo>
                <a:lnTo>
                  <a:pt x="31964" y="330843"/>
                </a:lnTo>
                <a:lnTo>
                  <a:pt x="28493" y="372730"/>
                </a:lnTo>
                <a:lnTo>
                  <a:pt x="26951" y="400872"/>
                </a:lnTo>
                <a:lnTo>
                  <a:pt x="26083" y="430240"/>
                </a:lnTo>
                <a:lnTo>
                  <a:pt x="25825" y="476407"/>
                </a:lnTo>
                <a:lnTo>
                  <a:pt x="25717" y="6154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11"/>
          <p:cNvSpPr/>
          <p:nvPr/>
        </p:nvSpPr>
        <p:spPr>
          <a:xfrm>
            <a:off x="4383435" y="4912147"/>
            <a:ext cx="8543" cy="8469"/>
          </a:xfrm>
          <a:custGeom>
            <a:avLst/>
            <a:gdLst/>
            <a:ahLst/>
            <a:cxnLst/>
            <a:rect l="0" t="0" r="0" b="0"/>
            <a:pathLst>
              <a:path w="8543" h="8469">
                <a:moveTo>
                  <a:pt x="8542" y="8468"/>
                </a:moveTo>
                <a:lnTo>
                  <a:pt x="3992" y="8468"/>
                </a:lnTo>
                <a:lnTo>
                  <a:pt x="2651" y="7515"/>
                </a:lnTo>
                <a:lnTo>
                  <a:pt x="1757" y="5928"/>
                </a:lnTo>
                <a:lnTo>
                  <a:pt x="0" y="0"/>
                </a:lnTo>
                <a:lnTo>
                  <a:pt x="5064" y="2482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12"/>
          <p:cNvSpPr/>
          <p:nvPr/>
        </p:nvSpPr>
        <p:spPr>
          <a:xfrm>
            <a:off x="4333304" y="4852660"/>
            <a:ext cx="169993" cy="134695"/>
          </a:xfrm>
          <a:custGeom>
            <a:avLst/>
            <a:gdLst/>
            <a:ahLst/>
            <a:cxnLst/>
            <a:rect l="0" t="0" r="0" b="0"/>
            <a:pathLst>
              <a:path w="169993" h="134695">
                <a:moveTo>
                  <a:pt x="101536" y="42237"/>
                </a:moveTo>
                <a:lnTo>
                  <a:pt x="106087" y="33135"/>
                </a:lnTo>
                <a:lnTo>
                  <a:pt x="109332" y="28549"/>
                </a:lnTo>
                <a:lnTo>
                  <a:pt x="113400" y="23587"/>
                </a:lnTo>
                <a:lnTo>
                  <a:pt x="118018" y="18374"/>
                </a:lnTo>
                <a:lnTo>
                  <a:pt x="123954" y="13946"/>
                </a:lnTo>
                <a:lnTo>
                  <a:pt x="130768" y="10041"/>
                </a:lnTo>
                <a:lnTo>
                  <a:pt x="138169" y="6486"/>
                </a:lnTo>
                <a:lnTo>
                  <a:pt x="144055" y="4116"/>
                </a:lnTo>
                <a:lnTo>
                  <a:pt x="148932" y="2535"/>
                </a:lnTo>
                <a:lnTo>
                  <a:pt x="159052" y="0"/>
                </a:lnTo>
                <a:lnTo>
                  <a:pt x="160835" y="743"/>
                </a:lnTo>
                <a:lnTo>
                  <a:pt x="165356" y="4110"/>
                </a:lnTo>
                <a:lnTo>
                  <a:pt x="168705" y="6811"/>
                </a:lnTo>
                <a:lnTo>
                  <a:pt x="169175" y="9095"/>
                </a:lnTo>
                <a:lnTo>
                  <a:pt x="169488" y="12522"/>
                </a:lnTo>
                <a:lnTo>
                  <a:pt x="169837" y="20458"/>
                </a:lnTo>
                <a:lnTo>
                  <a:pt x="169992" y="27160"/>
                </a:lnTo>
                <a:lnTo>
                  <a:pt x="169080" y="31233"/>
                </a:lnTo>
                <a:lnTo>
                  <a:pt x="167521" y="35854"/>
                </a:lnTo>
                <a:lnTo>
                  <a:pt x="165528" y="40839"/>
                </a:lnTo>
                <a:lnTo>
                  <a:pt x="163247" y="46068"/>
                </a:lnTo>
                <a:lnTo>
                  <a:pt x="158173" y="56957"/>
                </a:lnTo>
                <a:lnTo>
                  <a:pt x="155486" y="61576"/>
                </a:lnTo>
                <a:lnTo>
                  <a:pt x="152743" y="65607"/>
                </a:lnTo>
                <a:lnTo>
                  <a:pt x="149961" y="69247"/>
                </a:lnTo>
                <a:lnTo>
                  <a:pt x="146202" y="73579"/>
                </a:lnTo>
                <a:lnTo>
                  <a:pt x="141791" y="78371"/>
                </a:lnTo>
                <a:lnTo>
                  <a:pt x="136945" y="83472"/>
                </a:lnTo>
                <a:lnTo>
                  <a:pt x="132762" y="86872"/>
                </a:lnTo>
                <a:lnTo>
                  <a:pt x="129020" y="89139"/>
                </a:lnTo>
                <a:lnTo>
                  <a:pt x="125574" y="90650"/>
                </a:lnTo>
                <a:lnTo>
                  <a:pt x="121371" y="91657"/>
                </a:lnTo>
                <a:lnTo>
                  <a:pt x="116664" y="92329"/>
                </a:lnTo>
                <a:lnTo>
                  <a:pt x="104523" y="93407"/>
                </a:lnTo>
                <a:lnTo>
                  <a:pt x="101623" y="93495"/>
                </a:lnTo>
                <a:lnTo>
                  <a:pt x="93319" y="93594"/>
                </a:lnTo>
                <a:lnTo>
                  <a:pt x="90343" y="92667"/>
                </a:lnTo>
                <a:lnTo>
                  <a:pt x="88359" y="91097"/>
                </a:lnTo>
                <a:lnTo>
                  <a:pt x="87037" y="89098"/>
                </a:lnTo>
                <a:lnTo>
                  <a:pt x="85202" y="87765"/>
                </a:lnTo>
                <a:lnTo>
                  <a:pt x="80624" y="86284"/>
                </a:lnTo>
                <a:lnTo>
                  <a:pt x="75414" y="83086"/>
                </a:lnTo>
                <a:lnTo>
                  <a:pt x="72691" y="80900"/>
                </a:lnTo>
                <a:lnTo>
                  <a:pt x="70876" y="78490"/>
                </a:lnTo>
                <a:lnTo>
                  <a:pt x="69666" y="75931"/>
                </a:lnTo>
                <a:lnTo>
                  <a:pt x="68859" y="73272"/>
                </a:lnTo>
                <a:lnTo>
                  <a:pt x="68321" y="70547"/>
                </a:lnTo>
                <a:lnTo>
                  <a:pt x="67963" y="67778"/>
                </a:lnTo>
                <a:lnTo>
                  <a:pt x="67724" y="64980"/>
                </a:lnTo>
                <a:lnTo>
                  <a:pt x="67564" y="62161"/>
                </a:lnTo>
                <a:lnTo>
                  <a:pt x="67387" y="56490"/>
                </a:lnTo>
                <a:lnTo>
                  <a:pt x="69245" y="51739"/>
                </a:lnTo>
                <a:lnTo>
                  <a:pt x="72389" y="45714"/>
                </a:lnTo>
                <a:lnTo>
                  <a:pt x="82020" y="29166"/>
                </a:lnTo>
                <a:lnTo>
                  <a:pt x="84715" y="27807"/>
                </a:lnTo>
                <a:lnTo>
                  <a:pt x="88417" y="26903"/>
                </a:lnTo>
                <a:lnTo>
                  <a:pt x="92790" y="26299"/>
                </a:lnTo>
                <a:lnTo>
                  <a:pt x="96657" y="25897"/>
                </a:lnTo>
                <a:lnTo>
                  <a:pt x="100189" y="25629"/>
                </a:lnTo>
                <a:lnTo>
                  <a:pt x="103495" y="25450"/>
                </a:lnTo>
                <a:lnTo>
                  <a:pt x="109709" y="25251"/>
                </a:lnTo>
                <a:lnTo>
                  <a:pt x="112699" y="25198"/>
                </a:lnTo>
                <a:lnTo>
                  <a:pt x="115646" y="26115"/>
                </a:lnTo>
                <a:lnTo>
                  <a:pt x="118562" y="27680"/>
                </a:lnTo>
                <a:lnTo>
                  <a:pt x="121459" y="29674"/>
                </a:lnTo>
                <a:lnTo>
                  <a:pt x="124343" y="32910"/>
                </a:lnTo>
                <a:lnTo>
                  <a:pt x="127218" y="36971"/>
                </a:lnTo>
                <a:lnTo>
                  <a:pt x="130087" y="41584"/>
                </a:lnTo>
                <a:lnTo>
                  <a:pt x="132000" y="45612"/>
                </a:lnTo>
                <a:lnTo>
                  <a:pt x="133275" y="49249"/>
                </a:lnTo>
                <a:lnTo>
                  <a:pt x="134126" y="52627"/>
                </a:lnTo>
                <a:lnTo>
                  <a:pt x="134692" y="56784"/>
                </a:lnTo>
                <a:lnTo>
                  <a:pt x="135070" y="61460"/>
                </a:lnTo>
                <a:lnTo>
                  <a:pt x="135489" y="70783"/>
                </a:lnTo>
                <a:lnTo>
                  <a:pt x="135676" y="78101"/>
                </a:lnTo>
                <a:lnTo>
                  <a:pt x="134774" y="83292"/>
                </a:lnTo>
                <a:lnTo>
                  <a:pt x="133219" y="89609"/>
                </a:lnTo>
                <a:lnTo>
                  <a:pt x="131230" y="96678"/>
                </a:lnTo>
                <a:lnTo>
                  <a:pt x="128000" y="102344"/>
                </a:lnTo>
                <a:lnTo>
                  <a:pt x="123941" y="107074"/>
                </a:lnTo>
                <a:lnTo>
                  <a:pt x="119330" y="111179"/>
                </a:lnTo>
                <a:lnTo>
                  <a:pt x="111667" y="118280"/>
                </a:lnTo>
                <a:lnTo>
                  <a:pt x="108290" y="121508"/>
                </a:lnTo>
                <a:lnTo>
                  <a:pt x="105085" y="123659"/>
                </a:lnTo>
                <a:lnTo>
                  <a:pt x="101998" y="125093"/>
                </a:lnTo>
                <a:lnTo>
                  <a:pt x="98986" y="126050"/>
                </a:lnTo>
                <a:lnTo>
                  <a:pt x="95073" y="126687"/>
                </a:lnTo>
                <a:lnTo>
                  <a:pt x="90560" y="127112"/>
                </a:lnTo>
                <a:lnTo>
                  <a:pt x="85646" y="127396"/>
                </a:lnTo>
                <a:lnTo>
                  <a:pt x="80465" y="126632"/>
                </a:lnTo>
                <a:lnTo>
                  <a:pt x="75106" y="125170"/>
                </a:lnTo>
                <a:lnTo>
                  <a:pt x="69628" y="123243"/>
                </a:lnTo>
                <a:lnTo>
                  <a:pt x="65024" y="121959"/>
                </a:lnTo>
                <a:lnTo>
                  <a:pt x="61002" y="121103"/>
                </a:lnTo>
                <a:lnTo>
                  <a:pt x="57368" y="120532"/>
                </a:lnTo>
                <a:lnTo>
                  <a:pt x="53993" y="119198"/>
                </a:lnTo>
                <a:lnTo>
                  <a:pt x="50791" y="117357"/>
                </a:lnTo>
                <a:lnTo>
                  <a:pt x="47703" y="115177"/>
                </a:lnTo>
                <a:lnTo>
                  <a:pt x="45645" y="112771"/>
                </a:lnTo>
                <a:lnTo>
                  <a:pt x="44273" y="110215"/>
                </a:lnTo>
                <a:lnTo>
                  <a:pt x="43358" y="107558"/>
                </a:lnTo>
                <a:lnTo>
                  <a:pt x="41796" y="104835"/>
                </a:lnTo>
                <a:lnTo>
                  <a:pt x="39801" y="102066"/>
                </a:lnTo>
                <a:lnTo>
                  <a:pt x="37519" y="99268"/>
                </a:lnTo>
                <a:lnTo>
                  <a:pt x="35998" y="96451"/>
                </a:lnTo>
                <a:lnTo>
                  <a:pt x="34984" y="93619"/>
                </a:lnTo>
                <a:lnTo>
                  <a:pt x="34308" y="90779"/>
                </a:lnTo>
                <a:lnTo>
                  <a:pt x="33857" y="87933"/>
                </a:lnTo>
                <a:lnTo>
                  <a:pt x="33556" y="85084"/>
                </a:lnTo>
                <a:lnTo>
                  <a:pt x="33356" y="82232"/>
                </a:lnTo>
                <a:lnTo>
                  <a:pt x="33222" y="79378"/>
                </a:lnTo>
                <a:lnTo>
                  <a:pt x="33074" y="73667"/>
                </a:lnTo>
                <a:lnTo>
                  <a:pt x="32991" y="65096"/>
                </a:lnTo>
                <a:lnTo>
                  <a:pt x="33932" y="62239"/>
                </a:lnTo>
                <a:lnTo>
                  <a:pt x="35511" y="59382"/>
                </a:lnTo>
                <a:lnTo>
                  <a:pt x="37517" y="56524"/>
                </a:lnTo>
                <a:lnTo>
                  <a:pt x="38854" y="53667"/>
                </a:lnTo>
                <a:lnTo>
                  <a:pt x="39745" y="50810"/>
                </a:lnTo>
                <a:lnTo>
                  <a:pt x="40340" y="47952"/>
                </a:lnTo>
                <a:lnTo>
                  <a:pt x="41688" y="46047"/>
                </a:lnTo>
                <a:lnTo>
                  <a:pt x="43540" y="44777"/>
                </a:lnTo>
                <a:lnTo>
                  <a:pt x="48137" y="43366"/>
                </a:lnTo>
                <a:lnTo>
                  <a:pt x="53355" y="42739"/>
                </a:lnTo>
                <a:lnTo>
                  <a:pt x="56080" y="42571"/>
                </a:lnTo>
                <a:lnTo>
                  <a:pt x="61649" y="42386"/>
                </a:lnTo>
                <a:lnTo>
                  <a:pt x="74689" y="42281"/>
                </a:lnTo>
                <a:lnTo>
                  <a:pt x="77923" y="43219"/>
                </a:lnTo>
                <a:lnTo>
                  <a:pt x="80078" y="44797"/>
                </a:lnTo>
                <a:lnTo>
                  <a:pt x="81516" y="46801"/>
                </a:lnTo>
                <a:lnTo>
                  <a:pt x="82474" y="50042"/>
                </a:lnTo>
                <a:lnTo>
                  <a:pt x="83113" y="54108"/>
                </a:lnTo>
                <a:lnTo>
                  <a:pt x="83539" y="58723"/>
                </a:lnTo>
                <a:lnTo>
                  <a:pt x="83823" y="63705"/>
                </a:lnTo>
                <a:lnTo>
                  <a:pt x="84138" y="74321"/>
                </a:lnTo>
                <a:lnTo>
                  <a:pt x="83270" y="79819"/>
                </a:lnTo>
                <a:lnTo>
                  <a:pt x="81738" y="85389"/>
                </a:lnTo>
                <a:lnTo>
                  <a:pt x="79765" y="91008"/>
                </a:lnTo>
                <a:lnTo>
                  <a:pt x="77497" y="96659"/>
                </a:lnTo>
                <a:lnTo>
                  <a:pt x="75032" y="102330"/>
                </a:lnTo>
                <a:lnTo>
                  <a:pt x="72437" y="108017"/>
                </a:lnTo>
                <a:lnTo>
                  <a:pt x="69754" y="112760"/>
                </a:lnTo>
                <a:lnTo>
                  <a:pt x="67013" y="116875"/>
                </a:lnTo>
                <a:lnTo>
                  <a:pt x="64233" y="120571"/>
                </a:lnTo>
                <a:lnTo>
                  <a:pt x="60475" y="123987"/>
                </a:lnTo>
                <a:lnTo>
                  <a:pt x="56064" y="127217"/>
                </a:lnTo>
                <a:lnTo>
                  <a:pt x="51219" y="130323"/>
                </a:lnTo>
                <a:lnTo>
                  <a:pt x="46084" y="132393"/>
                </a:lnTo>
                <a:lnTo>
                  <a:pt x="40755" y="133774"/>
                </a:lnTo>
                <a:lnTo>
                  <a:pt x="35298" y="134694"/>
                </a:lnTo>
                <a:lnTo>
                  <a:pt x="31659" y="134355"/>
                </a:lnTo>
                <a:lnTo>
                  <a:pt x="29234" y="133177"/>
                </a:lnTo>
                <a:lnTo>
                  <a:pt x="27617" y="131438"/>
                </a:lnTo>
                <a:lnTo>
                  <a:pt x="25586" y="130280"/>
                </a:lnTo>
                <a:lnTo>
                  <a:pt x="20791" y="128992"/>
                </a:lnTo>
                <a:lnTo>
                  <a:pt x="15484" y="125880"/>
                </a:lnTo>
                <a:lnTo>
                  <a:pt x="12736" y="123717"/>
                </a:lnTo>
                <a:lnTo>
                  <a:pt x="10903" y="121322"/>
                </a:lnTo>
                <a:lnTo>
                  <a:pt x="9682" y="118773"/>
                </a:lnTo>
                <a:lnTo>
                  <a:pt x="8867" y="116121"/>
                </a:lnTo>
                <a:lnTo>
                  <a:pt x="7371" y="113401"/>
                </a:lnTo>
                <a:lnTo>
                  <a:pt x="5422" y="110635"/>
                </a:lnTo>
                <a:lnTo>
                  <a:pt x="3170" y="107838"/>
                </a:lnTo>
                <a:lnTo>
                  <a:pt x="1668" y="104069"/>
                </a:lnTo>
                <a:lnTo>
                  <a:pt x="667" y="99650"/>
                </a:lnTo>
                <a:lnTo>
                  <a:pt x="0" y="94800"/>
                </a:lnTo>
                <a:lnTo>
                  <a:pt x="508" y="89661"/>
                </a:lnTo>
                <a:lnTo>
                  <a:pt x="1799" y="84331"/>
                </a:lnTo>
                <a:lnTo>
                  <a:pt x="3612" y="78872"/>
                </a:lnTo>
                <a:lnTo>
                  <a:pt x="4821" y="74280"/>
                </a:lnTo>
                <a:lnTo>
                  <a:pt x="5626" y="70267"/>
                </a:lnTo>
                <a:lnTo>
                  <a:pt x="6164" y="66639"/>
                </a:lnTo>
                <a:lnTo>
                  <a:pt x="7474" y="63268"/>
                </a:lnTo>
                <a:lnTo>
                  <a:pt x="9301" y="60068"/>
                </a:lnTo>
                <a:lnTo>
                  <a:pt x="11471" y="56982"/>
                </a:lnTo>
                <a:lnTo>
                  <a:pt x="13870" y="54924"/>
                </a:lnTo>
                <a:lnTo>
                  <a:pt x="16421" y="53553"/>
                </a:lnTo>
                <a:lnTo>
                  <a:pt x="19076" y="52638"/>
                </a:lnTo>
                <a:lnTo>
                  <a:pt x="20844" y="52982"/>
                </a:lnTo>
                <a:lnTo>
                  <a:pt x="22024" y="54162"/>
                </a:lnTo>
                <a:lnTo>
                  <a:pt x="22810" y="55902"/>
                </a:lnTo>
                <a:lnTo>
                  <a:pt x="23335" y="58967"/>
                </a:lnTo>
                <a:lnTo>
                  <a:pt x="23684" y="62915"/>
                </a:lnTo>
                <a:lnTo>
                  <a:pt x="23917" y="67453"/>
                </a:lnTo>
                <a:lnTo>
                  <a:pt x="24176" y="77574"/>
                </a:lnTo>
                <a:lnTo>
                  <a:pt x="24383" y="936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13"/>
          <p:cNvSpPr/>
          <p:nvPr/>
        </p:nvSpPr>
        <p:spPr>
          <a:xfrm>
            <a:off x="4623434" y="5136488"/>
            <a:ext cx="127489" cy="109883"/>
          </a:xfrm>
          <a:custGeom>
            <a:avLst/>
            <a:gdLst/>
            <a:ahLst/>
            <a:cxnLst/>
            <a:rect l="0" t="0" r="0" b="0"/>
            <a:pathLst>
              <a:path w="127489" h="109883">
                <a:moveTo>
                  <a:pt x="25718" y="84164"/>
                </a:moveTo>
                <a:lnTo>
                  <a:pt x="39370" y="79614"/>
                </a:lnTo>
                <a:lnTo>
                  <a:pt x="43392" y="77320"/>
                </a:lnTo>
                <a:lnTo>
                  <a:pt x="46074" y="74839"/>
                </a:lnTo>
                <a:lnTo>
                  <a:pt x="47861" y="72232"/>
                </a:lnTo>
                <a:lnTo>
                  <a:pt x="50957" y="70495"/>
                </a:lnTo>
                <a:lnTo>
                  <a:pt x="54927" y="69336"/>
                </a:lnTo>
                <a:lnTo>
                  <a:pt x="59478" y="68564"/>
                </a:lnTo>
                <a:lnTo>
                  <a:pt x="65370" y="68049"/>
                </a:lnTo>
                <a:lnTo>
                  <a:pt x="72155" y="67705"/>
                </a:lnTo>
                <a:lnTo>
                  <a:pt x="79536" y="67477"/>
                </a:lnTo>
                <a:lnTo>
                  <a:pt x="83505" y="68277"/>
                </a:lnTo>
                <a:lnTo>
                  <a:pt x="85197" y="69762"/>
                </a:lnTo>
                <a:lnTo>
                  <a:pt x="85373" y="71706"/>
                </a:lnTo>
                <a:lnTo>
                  <a:pt x="84538" y="73001"/>
                </a:lnTo>
                <a:lnTo>
                  <a:pt x="83029" y="73864"/>
                </a:lnTo>
                <a:lnTo>
                  <a:pt x="81070" y="74440"/>
                </a:lnTo>
                <a:lnTo>
                  <a:pt x="78812" y="74824"/>
                </a:lnTo>
                <a:lnTo>
                  <a:pt x="76354" y="75080"/>
                </a:lnTo>
                <a:lnTo>
                  <a:pt x="73763" y="75250"/>
                </a:lnTo>
                <a:lnTo>
                  <a:pt x="70130" y="74412"/>
                </a:lnTo>
                <a:lnTo>
                  <a:pt x="65804" y="72900"/>
                </a:lnTo>
                <a:lnTo>
                  <a:pt x="61015" y="70940"/>
                </a:lnTo>
                <a:lnTo>
                  <a:pt x="57821" y="68680"/>
                </a:lnTo>
                <a:lnTo>
                  <a:pt x="55693" y="66222"/>
                </a:lnTo>
                <a:lnTo>
                  <a:pt x="54274" y="63630"/>
                </a:lnTo>
                <a:lnTo>
                  <a:pt x="52375" y="60950"/>
                </a:lnTo>
                <a:lnTo>
                  <a:pt x="50157" y="58210"/>
                </a:lnTo>
                <a:lnTo>
                  <a:pt x="47726" y="55432"/>
                </a:lnTo>
                <a:lnTo>
                  <a:pt x="47057" y="53579"/>
                </a:lnTo>
                <a:lnTo>
                  <a:pt x="47564" y="52344"/>
                </a:lnTo>
                <a:lnTo>
                  <a:pt x="48854" y="51521"/>
                </a:lnTo>
                <a:lnTo>
                  <a:pt x="49715" y="50020"/>
                </a:lnTo>
                <a:lnTo>
                  <a:pt x="50289" y="48066"/>
                </a:lnTo>
                <a:lnTo>
                  <a:pt x="50671" y="45811"/>
                </a:lnTo>
                <a:lnTo>
                  <a:pt x="50926" y="43355"/>
                </a:lnTo>
                <a:lnTo>
                  <a:pt x="51096" y="40766"/>
                </a:lnTo>
                <a:lnTo>
                  <a:pt x="51209" y="38087"/>
                </a:lnTo>
                <a:lnTo>
                  <a:pt x="53189" y="36301"/>
                </a:lnTo>
                <a:lnTo>
                  <a:pt x="56415" y="35110"/>
                </a:lnTo>
                <a:lnTo>
                  <a:pt x="60470" y="34316"/>
                </a:lnTo>
                <a:lnTo>
                  <a:pt x="65079" y="32835"/>
                </a:lnTo>
                <a:lnTo>
                  <a:pt x="70056" y="30895"/>
                </a:lnTo>
                <a:lnTo>
                  <a:pt x="75279" y="28649"/>
                </a:lnTo>
                <a:lnTo>
                  <a:pt x="81619" y="27151"/>
                </a:lnTo>
                <a:lnTo>
                  <a:pt x="88703" y="26153"/>
                </a:lnTo>
                <a:lnTo>
                  <a:pt x="96282" y="25488"/>
                </a:lnTo>
                <a:lnTo>
                  <a:pt x="103241" y="25997"/>
                </a:lnTo>
                <a:lnTo>
                  <a:pt x="109786" y="27288"/>
                </a:lnTo>
                <a:lnTo>
                  <a:pt x="116053" y="29102"/>
                </a:lnTo>
                <a:lnTo>
                  <a:pt x="120231" y="31264"/>
                </a:lnTo>
                <a:lnTo>
                  <a:pt x="123017" y="33657"/>
                </a:lnTo>
                <a:lnTo>
                  <a:pt x="124874" y="36205"/>
                </a:lnTo>
                <a:lnTo>
                  <a:pt x="126112" y="40762"/>
                </a:lnTo>
                <a:lnTo>
                  <a:pt x="126937" y="46657"/>
                </a:lnTo>
                <a:lnTo>
                  <a:pt x="127488" y="53444"/>
                </a:lnTo>
                <a:lnTo>
                  <a:pt x="126902" y="58922"/>
                </a:lnTo>
                <a:lnTo>
                  <a:pt x="125559" y="63526"/>
                </a:lnTo>
                <a:lnTo>
                  <a:pt x="123711" y="67548"/>
                </a:lnTo>
                <a:lnTo>
                  <a:pt x="121527" y="71181"/>
                </a:lnTo>
                <a:lnTo>
                  <a:pt x="119118" y="74557"/>
                </a:lnTo>
                <a:lnTo>
                  <a:pt x="116560" y="77759"/>
                </a:lnTo>
                <a:lnTo>
                  <a:pt x="113902" y="80847"/>
                </a:lnTo>
                <a:lnTo>
                  <a:pt x="111177" y="83858"/>
                </a:lnTo>
                <a:lnTo>
                  <a:pt x="108408" y="86817"/>
                </a:lnTo>
                <a:lnTo>
                  <a:pt x="104657" y="88791"/>
                </a:lnTo>
                <a:lnTo>
                  <a:pt x="100252" y="90106"/>
                </a:lnTo>
                <a:lnTo>
                  <a:pt x="95410" y="90983"/>
                </a:lnTo>
                <a:lnTo>
                  <a:pt x="90277" y="92520"/>
                </a:lnTo>
                <a:lnTo>
                  <a:pt x="84949" y="94497"/>
                </a:lnTo>
                <a:lnTo>
                  <a:pt x="79493" y="96768"/>
                </a:lnTo>
                <a:lnTo>
                  <a:pt x="74903" y="97329"/>
                </a:lnTo>
                <a:lnTo>
                  <a:pt x="70891" y="96751"/>
                </a:lnTo>
                <a:lnTo>
                  <a:pt x="67263" y="95413"/>
                </a:lnTo>
                <a:lnTo>
                  <a:pt x="63893" y="94521"/>
                </a:lnTo>
                <a:lnTo>
                  <a:pt x="60692" y="93926"/>
                </a:lnTo>
                <a:lnTo>
                  <a:pt x="57607" y="93529"/>
                </a:lnTo>
                <a:lnTo>
                  <a:pt x="54597" y="93265"/>
                </a:lnTo>
                <a:lnTo>
                  <a:pt x="51639" y="93089"/>
                </a:lnTo>
                <a:lnTo>
                  <a:pt x="48713" y="92971"/>
                </a:lnTo>
                <a:lnTo>
                  <a:pt x="45811" y="91941"/>
                </a:lnTo>
                <a:lnTo>
                  <a:pt x="42923" y="90301"/>
                </a:lnTo>
                <a:lnTo>
                  <a:pt x="35996" y="85376"/>
                </a:lnTo>
                <a:lnTo>
                  <a:pt x="34475" y="83067"/>
                </a:lnTo>
                <a:lnTo>
                  <a:pt x="32508" y="79623"/>
                </a:lnTo>
                <a:lnTo>
                  <a:pt x="30245" y="75422"/>
                </a:lnTo>
                <a:lnTo>
                  <a:pt x="28736" y="71668"/>
                </a:lnTo>
                <a:lnTo>
                  <a:pt x="27730" y="68214"/>
                </a:lnTo>
                <a:lnTo>
                  <a:pt x="27060" y="64958"/>
                </a:lnTo>
                <a:lnTo>
                  <a:pt x="28517" y="59930"/>
                </a:lnTo>
                <a:lnTo>
                  <a:pt x="31395" y="53720"/>
                </a:lnTo>
                <a:lnTo>
                  <a:pt x="35217" y="46723"/>
                </a:lnTo>
                <a:lnTo>
                  <a:pt x="38719" y="41106"/>
                </a:lnTo>
                <a:lnTo>
                  <a:pt x="42005" y="36409"/>
                </a:lnTo>
                <a:lnTo>
                  <a:pt x="45148" y="32325"/>
                </a:lnTo>
                <a:lnTo>
                  <a:pt x="48197" y="28649"/>
                </a:lnTo>
                <a:lnTo>
                  <a:pt x="51181" y="25247"/>
                </a:lnTo>
                <a:lnTo>
                  <a:pt x="54123" y="22026"/>
                </a:lnTo>
                <a:lnTo>
                  <a:pt x="57990" y="19879"/>
                </a:lnTo>
                <a:lnTo>
                  <a:pt x="62473" y="18447"/>
                </a:lnTo>
                <a:lnTo>
                  <a:pt x="74253" y="16150"/>
                </a:lnTo>
                <a:lnTo>
                  <a:pt x="78077" y="15961"/>
                </a:lnTo>
                <a:lnTo>
                  <a:pt x="89946" y="15752"/>
                </a:lnTo>
                <a:lnTo>
                  <a:pt x="95207" y="16649"/>
                </a:lnTo>
                <a:lnTo>
                  <a:pt x="99666" y="18199"/>
                </a:lnTo>
                <a:lnTo>
                  <a:pt x="103592" y="20185"/>
                </a:lnTo>
                <a:lnTo>
                  <a:pt x="106209" y="22461"/>
                </a:lnTo>
                <a:lnTo>
                  <a:pt x="107953" y="24931"/>
                </a:lnTo>
                <a:lnTo>
                  <a:pt x="109117" y="27531"/>
                </a:lnTo>
                <a:lnTo>
                  <a:pt x="110845" y="30216"/>
                </a:lnTo>
                <a:lnTo>
                  <a:pt x="112949" y="32959"/>
                </a:lnTo>
                <a:lnTo>
                  <a:pt x="115305" y="35740"/>
                </a:lnTo>
                <a:lnTo>
                  <a:pt x="116875" y="39499"/>
                </a:lnTo>
                <a:lnTo>
                  <a:pt x="117922" y="43910"/>
                </a:lnTo>
                <a:lnTo>
                  <a:pt x="118619" y="48755"/>
                </a:lnTo>
                <a:lnTo>
                  <a:pt x="118132" y="52938"/>
                </a:lnTo>
                <a:lnTo>
                  <a:pt x="116855" y="56680"/>
                </a:lnTo>
                <a:lnTo>
                  <a:pt x="115051" y="60126"/>
                </a:lnTo>
                <a:lnTo>
                  <a:pt x="111944" y="64329"/>
                </a:lnTo>
                <a:lnTo>
                  <a:pt x="107967" y="69036"/>
                </a:lnTo>
                <a:lnTo>
                  <a:pt x="103410" y="74078"/>
                </a:lnTo>
                <a:lnTo>
                  <a:pt x="99420" y="77440"/>
                </a:lnTo>
                <a:lnTo>
                  <a:pt x="95808" y="79681"/>
                </a:lnTo>
                <a:lnTo>
                  <a:pt x="92447" y="81176"/>
                </a:lnTo>
                <a:lnTo>
                  <a:pt x="89254" y="83124"/>
                </a:lnTo>
                <a:lnTo>
                  <a:pt x="86173" y="85376"/>
                </a:lnTo>
                <a:lnTo>
                  <a:pt x="83166" y="87830"/>
                </a:lnTo>
                <a:lnTo>
                  <a:pt x="79257" y="90418"/>
                </a:lnTo>
                <a:lnTo>
                  <a:pt x="74746" y="93096"/>
                </a:lnTo>
                <a:lnTo>
                  <a:pt x="69833" y="95834"/>
                </a:lnTo>
                <a:lnTo>
                  <a:pt x="65605" y="97659"/>
                </a:lnTo>
                <a:lnTo>
                  <a:pt x="61835" y="98876"/>
                </a:lnTo>
                <a:lnTo>
                  <a:pt x="58368" y="99686"/>
                </a:lnTo>
                <a:lnTo>
                  <a:pt x="55105" y="100228"/>
                </a:lnTo>
                <a:lnTo>
                  <a:pt x="51977" y="100588"/>
                </a:lnTo>
                <a:lnTo>
                  <a:pt x="48939" y="100829"/>
                </a:lnTo>
                <a:lnTo>
                  <a:pt x="45961" y="100036"/>
                </a:lnTo>
                <a:lnTo>
                  <a:pt x="43024" y="98556"/>
                </a:lnTo>
                <a:lnTo>
                  <a:pt x="40112" y="96616"/>
                </a:lnTo>
                <a:lnTo>
                  <a:pt x="38172" y="94370"/>
                </a:lnTo>
                <a:lnTo>
                  <a:pt x="36878" y="91921"/>
                </a:lnTo>
                <a:lnTo>
                  <a:pt x="36016" y="89335"/>
                </a:lnTo>
                <a:lnTo>
                  <a:pt x="35440" y="86659"/>
                </a:lnTo>
                <a:lnTo>
                  <a:pt x="35058" y="83922"/>
                </a:lnTo>
                <a:lnTo>
                  <a:pt x="34802" y="81146"/>
                </a:lnTo>
                <a:lnTo>
                  <a:pt x="33679" y="77389"/>
                </a:lnTo>
                <a:lnTo>
                  <a:pt x="31978" y="72980"/>
                </a:lnTo>
                <a:lnTo>
                  <a:pt x="29891" y="68136"/>
                </a:lnTo>
                <a:lnTo>
                  <a:pt x="29453" y="63001"/>
                </a:lnTo>
                <a:lnTo>
                  <a:pt x="30112" y="57673"/>
                </a:lnTo>
                <a:lnTo>
                  <a:pt x="31505" y="52215"/>
                </a:lnTo>
                <a:lnTo>
                  <a:pt x="32434" y="47625"/>
                </a:lnTo>
                <a:lnTo>
                  <a:pt x="33053" y="43612"/>
                </a:lnTo>
                <a:lnTo>
                  <a:pt x="33465" y="39985"/>
                </a:lnTo>
                <a:lnTo>
                  <a:pt x="35645" y="34708"/>
                </a:lnTo>
                <a:lnTo>
                  <a:pt x="39004" y="28334"/>
                </a:lnTo>
                <a:lnTo>
                  <a:pt x="43148" y="21226"/>
                </a:lnTo>
                <a:lnTo>
                  <a:pt x="46863" y="16488"/>
                </a:lnTo>
                <a:lnTo>
                  <a:pt x="50292" y="13329"/>
                </a:lnTo>
                <a:lnTo>
                  <a:pt x="53530" y="11224"/>
                </a:lnTo>
                <a:lnTo>
                  <a:pt x="56642" y="8867"/>
                </a:lnTo>
                <a:lnTo>
                  <a:pt x="59670" y="6343"/>
                </a:lnTo>
                <a:lnTo>
                  <a:pt x="62639" y="3709"/>
                </a:lnTo>
                <a:lnTo>
                  <a:pt x="65572" y="1953"/>
                </a:lnTo>
                <a:lnTo>
                  <a:pt x="68480" y="781"/>
                </a:lnTo>
                <a:lnTo>
                  <a:pt x="71371" y="0"/>
                </a:lnTo>
                <a:lnTo>
                  <a:pt x="73298" y="432"/>
                </a:lnTo>
                <a:lnTo>
                  <a:pt x="74583" y="1673"/>
                </a:lnTo>
                <a:lnTo>
                  <a:pt x="75440" y="3453"/>
                </a:lnTo>
                <a:lnTo>
                  <a:pt x="76011" y="5591"/>
                </a:lnTo>
                <a:lnTo>
                  <a:pt x="76392" y="7970"/>
                </a:lnTo>
                <a:lnTo>
                  <a:pt x="76645" y="10508"/>
                </a:lnTo>
                <a:lnTo>
                  <a:pt x="75862" y="16010"/>
                </a:lnTo>
                <a:lnTo>
                  <a:pt x="74387" y="23488"/>
                </a:lnTo>
                <a:lnTo>
                  <a:pt x="72452" y="32284"/>
                </a:lnTo>
                <a:lnTo>
                  <a:pt x="69257" y="40052"/>
                </a:lnTo>
                <a:lnTo>
                  <a:pt x="65222" y="47136"/>
                </a:lnTo>
                <a:lnTo>
                  <a:pt x="45057" y="76744"/>
                </a:lnTo>
                <a:lnTo>
                  <a:pt x="40516" y="83028"/>
                </a:lnTo>
                <a:lnTo>
                  <a:pt x="36536" y="88169"/>
                </a:lnTo>
                <a:lnTo>
                  <a:pt x="32930" y="92549"/>
                </a:lnTo>
                <a:lnTo>
                  <a:pt x="29573" y="95469"/>
                </a:lnTo>
                <a:lnTo>
                  <a:pt x="26383" y="97416"/>
                </a:lnTo>
                <a:lnTo>
                  <a:pt x="0" y="1098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14"/>
          <p:cNvSpPr/>
          <p:nvPr/>
        </p:nvSpPr>
        <p:spPr>
          <a:xfrm>
            <a:off x="4914900" y="5452187"/>
            <a:ext cx="85721" cy="81128"/>
          </a:xfrm>
          <a:custGeom>
            <a:avLst/>
            <a:gdLst/>
            <a:ahLst/>
            <a:cxnLst/>
            <a:rect l="0" t="0" r="0" b="0"/>
            <a:pathLst>
              <a:path w="85721" h="81128">
                <a:moveTo>
                  <a:pt x="0" y="51358"/>
                </a:moveTo>
                <a:lnTo>
                  <a:pt x="13652" y="46807"/>
                </a:lnTo>
                <a:lnTo>
                  <a:pt x="19579" y="45466"/>
                </a:lnTo>
                <a:lnTo>
                  <a:pt x="25435" y="44572"/>
                </a:lnTo>
                <a:lnTo>
                  <a:pt x="31244" y="43977"/>
                </a:lnTo>
                <a:lnTo>
                  <a:pt x="37022" y="44532"/>
                </a:lnTo>
                <a:lnTo>
                  <a:pt x="42778" y="45855"/>
                </a:lnTo>
                <a:lnTo>
                  <a:pt x="56604" y="50270"/>
                </a:lnTo>
                <a:lnTo>
                  <a:pt x="58690" y="51585"/>
                </a:lnTo>
                <a:lnTo>
                  <a:pt x="61035" y="53414"/>
                </a:lnTo>
                <a:lnTo>
                  <a:pt x="63549" y="55586"/>
                </a:lnTo>
                <a:lnTo>
                  <a:pt x="66178" y="57987"/>
                </a:lnTo>
                <a:lnTo>
                  <a:pt x="75519" y="66930"/>
                </a:lnTo>
                <a:lnTo>
                  <a:pt x="75111" y="68406"/>
                </a:lnTo>
                <a:lnTo>
                  <a:pt x="73886" y="70344"/>
                </a:lnTo>
                <a:lnTo>
                  <a:pt x="72118" y="72587"/>
                </a:lnTo>
                <a:lnTo>
                  <a:pt x="69986" y="75036"/>
                </a:lnTo>
                <a:lnTo>
                  <a:pt x="67612" y="77621"/>
                </a:lnTo>
                <a:lnTo>
                  <a:pt x="65077" y="80297"/>
                </a:lnTo>
                <a:lnTo>
                  <a:pt x="63387" y="81127"/>
                </a:lnTo>
                <a:lnTo>
                  <a:pt x="62260" y="80729"/>
                </a:lnTo>
                <a:lnTo>
                  <a:pt x="61509" y="79511"/>
                </a:lnTo>
                <a:lnTo>
                  <a:pt x="60056" y="77747"/>
                </a:lnTo>
                <a:lnTo>
                  <a:pt x="58135" y="75618"/>
                </a:lnTo>
                <a:lnTo>
                  <a:pt x="55901" y="73246"/>
                </a:lnTo>
                <a:lnTo>
                  <a:pt x="53460" y="71665"/>
                </a:lnTo>
                <a:lnTo>
                  <a:pt x="50880" y="70611"/>
                </a:lnTo>
                <a:lnTo>
                  <a:pt x="48207" y="69908"/>
                </a:lnTo>
                <a:lnTo>
                  <a:pt x="45473" y="65630"/>
                </a:lnTo>
                <a:lnTo>
                  <a:pt x="42698" y="58967"/>
                </a:lnTo>
                <a:lnTo>
                  <a:pt x="39895" y="50716"/>
                </a:lnTo>
                <a:lnTo>
                  <a:pt x="38026" y="44262"/>
                </a:lnTo>
                <a:lnTo>
                  <a:pt x="36781" y="39008"/>
                </a:lnTo>
                <a:lnTo>
                  <a:pt x="35951" y="34552"/>
                </a:lnTo>
                <a:lnTo>
                  <a:pt x="36349" y="30629"/>
                </a:lnTo>
                <a:lnTo>
                  <a:pt x="37568" y="27061"/>
                </a:lnTo>
                <a:lnTo>
                  <a:pt x="39333" y="23730"/>
                </a:lnTo>
                <a:lnTo>
                  <a:pt x="40509" y="19604"/>
                </a:lnTo>
                <a:lnTo>
                  <a:pt x="41293" y="14949"/>
                </a:lnTo>
                <a:lnTo>
                  <a:pt x="41816" y="9940"/>
                </a:lnTo>
                <a:lnTo>
                  <a:pt x="44070" y="6601"/>
                </a:lnTo>
                <a:lnTo>
                  <a:pt x="47477" y="4375"/>
                </a:lnTo>
                <a:lnTo>
                  <a:pt x="51654" y="2891"/>
                </a:lnTo>
                <a:lnTo>
                  <a:pt x="56343" y="1901"/>
                </a:lnTo>
                <a:lnTo>
                  <a:pt x="61375" y="1242"/>
                </a:lnTo>
                <a:lnTo>
                  <a:pt x="66633" y="802"/>
                </a:lnTo>
                <a:lnTo>
                  <a:pt x="71092" y="509"/>
                </a:lnTo>
                <a:lnTo>
                  <a:pt x="83610" y="0"/>
                </a:lnTo>
                <a:lnTo>
                  <a:pt x="84315" y="1879"/>
                </a:lnTo>
                <a:lnTo>
                  <a:pt x="84785" y="5037"/>
                </a:lnTo>
                <a:lnTo>
                  <a:pt x="85539" y="14691"/>
                </a:lnTo>
                <a:lnTo>
                  <a:pt x="85600" y="16436"/>
                </a:lnTo>
                <a:lnTo>
                  <a:pt x="85688" y="23442"/>
                </a:lnTo>
                <a:lnTo>
                  <a:pt x="85720" y="32606"/>
                </a:lnTo>
                <a:lnTo>
                  <a:pt x="83816" y="34094"/>
                </a:lnTo>
                <a:lnTo>
                  <a:pt x="80642" y="36039"/>
                </a:lnTo>
                <a:lnTo>
                  <a:pt x="76622" y="38287"/>
                </a:lnTo>
                <a:lnTo>
                  <a:pt x="71083" y="38834"/>
                </a:lnTo>
                <a:lnTo>
                  <a:pt x="64534" y="38246"/>
                </a:lnTo>
                <a:lnTo>
                  <a:pt x="47143" y="35009"/>
                </a:lnTo>
                <a:lnTo>
                  <a:pt x="45716" y="33791"/>
                </a:lnTo>
                <a:lnTo>
                  <a:pt x="44765" y="32027"/>
                </a:lnTo>
                <a:lnTo>
                  <a:pt x="43238" y="26902"/>
                </a:lnTo>
                <a:lnTo>
                  <a:pt x="45018" y="26482"/>
                </a:lnTo>
                <a:lnTo>
                  <a:pt x="48109" y="26201"/>
                </a:lnTo>
                <a:lnTo>
                  <a:pt x="55672" y="25890"/>
                </a:lnTo>
                <a:lnTo>
                  <a:pt x="65284" y="25714"/>
                </a:lnTo>
                <a:lnTo>
                  <a:pt x="71243" y="25673"/>
                </a:lnTo>
                <a:lnTo>
                  <a:pt x="74165" y="27567"/>
                </a:lnTo>
                <a:lnTo>
                  <a:pt x="77066" y="30735"/>
                </a:lnTo>
                <a:lnTo>
                  <a:pt x="84014" y="40405"/>
                </a:lnTo>
                <a:lnTo>
                  <a:pt x="84584" y="42151"/>
                </a:lnTo>
                <a:lnTo>
                  <a:pt x="84964" y="44267"/>
                </a:lnTo>
                <a:lnTo>
                  <a:pt x="85218" y="46631"/>
                </a:lnTo>
                <a:lnTo>
                  <a:pt x="84434" y="48206"/>
                </a:lnTo>
                <a:lnTo>
                  <a:pt x="82959" y="49257"/>
                </a:lnTo>
                <a:lnTo>
                  <a:pt x="81024" y="49957"/>
                </a:lnTo>
                <a:lnTo>
                  <a:pt x="77828" y="50424"/>
                </a:lnTo>
                <a:lnTo>
                  <a:pt x="73793" y="50735"/>
                </a:lnTo>
                <a:lnTo>
                  <a:pt x="65182" y="51081"/>
                </a:lnTo>
                <a:lnTo>
                  <a:pt x="58179" y="51235"/>
                </a:lnTo>
                <a:lnTo>
                  <a:pt x="54026" y="49371"/>
                </a:lnTo>
                <a:lnTo>
                  <a:pt x="49352" y="46223"/>
                </a:lnTo>
                <a:lnTo>
                  <a:pt x="44331" y="42219"/>
                </a:lnTo>
                <a:lnTo>
                  <a:pt x="41936" y="39551"/>
                </a:lnTo>
                <a:lnTo>
                  <a:pt x="41293" y="37772"/>
                </a:lnTo>
                <a:lnTo>
                  <a:pt x="41816" y="36586"/>
                </a:lnTo>
                <a:lnTo>
                  <a:pt x="43117" y="35794"/>
                </a:lnTo>
                <a:lnTo>
                  <a:pt x="44937" y="35267"/>
                </a:lnTo>
                <a:lnTo>
                  <a:pt x="47103" y="34915"/>
                </a:lnTo>
                <a:lnTo>
                  <a:pt x="48547" y="35634"/>
                </a:lnTo>
                <a:lnTo>
                  <a:pt x="49510" y="37065"/>
                </a:lnTo>
                <a:lnTo>
                  <a:pt x="50151" y="38972"/>
                </a:lnTo>
                <a:lnTo>
                  <a:pt x="51531" y="40243"/>
                </a:lnTo>
                <a:lnTo>
                  <a:pt x="53404" y="41090"/>
                </a:lnTo>
                <a:lnTo>
                  <a:pt x="60007" y="427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15"/>
          <p:cNvSpPr/>
          <p:nvPr/>
        </p:nvSpPr>
        <p:spPr>
          <a:xfrm>
            <a:off x="4057650" y="4569142"/>
            <a:ext cx="128026" cy="93866"/>
          </a:xfrm>
          <a:custGeom>
            <a:avLst/>
            <a:gdLst/>
            <a:ahLst/>
            <a:cxnLst/>
            <a:rect l="0" t="0" r="0" b="0"/>
            <a:pathLst>
              <a:path w="128026" h="93866">
                <a:moveTo>
                  <a:pt x="102870" y="34290"/>
                </a:moveTo>
                <a:lnTo>
                  <a:pt x="111971" y="47943"/>
                </a:lnTo>
                <a:lnTo>
                  <a:pt x="115605" y="52917"/>
                </a:lnTo>
                <a:lnTo>
                  <a:pt x="118979" y="57185"/>
                </a:lnTo>
                <a:lnTo>
                  <a:pt x="122182" y="60984"/>
                </a:lnTo>
                <a:lnTo>
                  <a:pt x="124317" y="65421"/>
                </a:lnTo>
                <a:lnTo>
                  <a:pt x="125741" y="70284"/>
                </a:lnTo>
                <a:lnTo>
                  <a:pt x="128025" y="82675"/>
                </a:lnTo>
                <a:lnTo>
                  <a:pt x="127260" y="84644"/>
                </a:lnTo>
                <a:lnTo>
                  <a:pt x="125797" y="86910"/>
                </a:lnTo>
                <a:lnTo>
                  <a:pt x="121157" y="92838"/>
                </a:lnTo>
                <a:lnTo>
                  <a:pt x="118871" y="93325"/>
                </a:lnTo>
                <a:lnTo>
                  <a:pt x="115442" y="93649"/>
                </a:lnTo>
                <a:lnTo>
                  <a:pt x="111252" y="93865"/>
                </a:lnTo>
                <a:lnTo>
                  <a:pt x="107505" y="93057"/>
                </a:lnTo>
                <a:lnTo>
                  <a:pt x="104054" y="91565"/>
                </a:lnTo>
                <a:lnTo>
                  <a:pt x="100802" y="89618"/>
                </a:lnTo>
                <a:lnTo>
                  <a:pt x="97681" y="88321"/>
                </a:lnTo>
                <a:lnTo>
                  <a:pt x="94648" y="87455"/>
                </a:lnTo>
                <a:lnTo>
                  <a:pt x="91673" y="86879"/>
                </a:lnTo>
                <a:lnTo>
                  <a:pt x="89691" y="85542"/>
                </a:lnTo>
                <a:lnTo>
                  <a:pt x="88369" y="83698"/>
                </a:lnTo>
                <a:lnTo>
                  <a:pt x="87487" y="81516"/>
                </a:lnTo>
                <a:lnTo>
                  <a:pt x="86900" y="79109"/>
                </a:lnTo>
                <a:lnTo>
                  <a:pt x="86508" y="76552"/>
                </a:lnTo>
                <a:lnTo>
                  <a:pt x="86247" y="73895"/>
                </a:lnTo>
                <a:lnTo>
                  <a:pt x="84168" y="70218"/>
                </a:lnTo>
                <a:lnTo>
                  <a:pt x="80877" y="65863"/>
                </a:lnTo>
                <a:lnTo>
                  <a:pt x="76778" y="61053"/>
                </a:lnTo>
                <a:lnTo>
                  <a:pt x="74045" y="56895"/>
                </a:lnTo>
                <a:lnTo>
                  <a:pt x="72223" y="53170"/>
                </a:lnTo>
                <a:lnTo>
                  <a:pt x="71008" y="49734"/>
                </a:lnTo>
                <a:lnTo>
                  <a:pt x="70199" y="46491"/>
                </a:lnTo>
                <a:lnTo>
                  <a:pt x="69659" y="43377"/>
                </a:lnTo>
                <a:lnTo>
                  <a:pt x="69299" y="40348"/>
                </a:lnTo>
                <a:lnTo>
                  <a:pt x="69059" y="37376"/>
                </a:lnTo>
                <a:lnTo>
                  <a:pt x="68899" y="34442"/>
                </a:lnTo>
                <a:lnTo>
                  <a:pt x="68793" y="31534"/>
                </a:lnTo>
                <a:lnTo>
                  <a:pt x="69674" y="28643"/>
                </a:lnTo>
                <a:lnTo>
                  <a:pt x="71215" y="25763"/>
                </a:lnTo>
                <a:lnTo>
                  <a:pt x="73193" y="22890"/>
                </a:lnTo>
                <a:lnTo>
                  <a:pt x="75465" y="20975"/>
                </a:lnTo>
                <a:lnTo>
                  <a:pt x="77933" y="19698"/>
                </a:lnTo>
                <a:lnTo>
                  <a:pt x="80530" y="18847"/>
                </a:lnTo>
                <a:lnTo>
                  <a:pt x="84166" y="19232"/>
                </a:lnTo>
                <a:lnTo>
                  <a:pt x="88496" y="20442"/>
                </a:lnTo>
                <a:lnTo>
                  <a:pt x="93287" y="22201"/>
                </a:lnTo>
                <a:lnTo>
                  <a:pt x="97434" y="24325"/>
                </a:lnTo>
                <a:lnTo>
                  <a:pt x="101151" y="26694"/>
                </a:lnTo>
                <a:lnTo>
                  <a:pt x="109409" y="32790"/>
                </a:lnTo>
                <a:lnTo>
                  <a:pt x="110087" y="34242"/>
                </a:lnTo>
                <a:lnTo>
                  <a:pt x="110538" y="36163"/>
                </a:lnTo>
                <a:lnTo>
                  <a:pt x="110840" y="38396"/>
                </a:lnTo>
                <a:lnTo>
                  <a:pt x="111993" y="40838"/>
                </a:lnTo>
                <a:lnTo>
                  <a:pt x="113714" y="43418"/>
                </a:lnTo>
                <a:lnTo>
                  <a:pt x="115815" y="46091"/>
                </a:lnTo>
                <a:lnTo>
                  <a:pt x="117215" y="48824"/>
                </a:lnTo>
                <a:lnTo>
                  <a:pt x="118148" y="51600"/>
                </a:lnTo>
                <a:lnTo>
                  <a:pt x="118770" y="54402"/>
                </a:lnTo>
                <a:lnTo>
                  <a:pt x="119184" y="57224"/>
                </a:lnTo>
                <a:lnTo>
                  <a:pt x="119462" y="60056"/>
                </a:lnTo>
                <a:lnTo>
                  <a:pt x="119646" y="62898"/>
                </a:lnTo>
                <a:lnTo>
                  <a:pt x="118816" y="64792"/>
                </a:lnTo>
                <a:lnTo>
                  <a:pt x="117311" y="66054"/>
                </a:lnTo>
                <a:lnTo>
                  <a:pt x="115354" y="66896"/>
                </a:lnTo>
                <a:lnTo>
                  <a:pt x="113098" y="67458"/>
                </a:lnTo>
                <a:lnTo>
                  <a:pt x="110641" y="67832"/>
                </a:lnTo>
                <a:lnTo>
                  <a:pt x="108050" y="68081"/>
                </a:lnTo>
                <a:lnTo>
                  <a:pt x="105371" y="68247"/>
                </a:lnTo>
                <a:lnTo>
                  <a:pt x="99854" y="68432"/>
                </a:lnTo>
                <a:lnTo>
                  <a:pt x="91392" y="68537"/>
                </a:lnTo>
                <a:lnTo>
                  <a:pt x="88551" y="67599"/>
                </a:lnTo>
                <a:lnTo>
                  <a:pt x="85704" y="66020"/>
                </a:lnTo>
                <a:lnTo>
                  <a:pt x="82853" y="64017"/>
                </a:lnTo>
                <a:lnTo>
                  <a:pt x="80000" y="61728"/>
                </a:lnTo>
                <a:lnTo>
                  <a:pt x="77146" y="59249"/>
                </a:lnTo>
                <a:lnTo>
                  <a:pt x="74290" y="56645"/>
                </a:lnTo>
                <a:lnTo>
                  <a:pt x="70482" y="53956"/>
                </a:lnTo>
                <a:lnTo>
                  <a:pt x="66038" y="51211"/>
                </a:lnTo>
                <a:lnTo>
                  <a:pt x="61170" y="48428"/>
                </a:lnTo>
                <a:lnTo>
                  <a:pt x="57925" y="44668"/>
                </a:lnTo>
                <a:lnTo>
                  <a:pt x="55762" y="40256"/>
                </a:lnTo>
                <a:lnTo>
                  <a:pt x="54319" y="35410"/>
                </a:lnTo>
                <a:lnTo>
                  <a:pt x="52405" y="30274"/>
                </a:lnTo>
                <a:lnTo>
                  <a:pt x="50177" y="24945"/>
                </a:lnTo>
                <a:lnTo>
                  <a:pt x="47738" y="19488"/>
                </a:lnTo>
                <a:lnTo>
                  <a:pt x="46113" y="14897"/>
                </a:lnTo>
                <a:lnTo>
                  <a:pt x="45029" y="10884"/>
                </a:lnTo>
                <a:lnTo>
                  <a:pt x="44307" y="7256"/>
                </a:lnTo>
                <a:lnTo>
                  <a:pt x="44778" y="4837"/>
                </a:lnTo>
                <a:lnTo>
                  <a:pt x="46044" y="3225"/>
                </a:lnTo>
                <a:lnTo>
                  <a:pt x="47841" y="2150"/>
                </a:lnTo>
                <a:lnTo>
                  <a:pt x="49991" y="1433"/>
                </a:lnTo>
                <a:lnTo>
                  <a:pt x="52377" y="956"/>
                </a:lnTo>
                <a:lnTo>
                  <a:pt x="54921" y="637"/>
                </a:lnTo>
                <a:lnTo>
                  <a:pt x="57569" y="1377"/>
                </a:lnTo>
                <a:lnTo>
                  <a:pt x="60287" y="2823"/>
                </a:lnTo>
                <a:lnTo>
                  <a:pt x="63051" y="4740"/>
                </a:lnTo>
                <a:lnTo>
                  <a:pt x="64894" y="6970"/>
                </a:lnTo>
                <a:lnTo>
                  <a:pt x="66123" y="9409"/>
                </a:lnTo>
                <a:lnTo>
                  <a:pt x="66941" y="11988"/>
                </a:lnTo>
                <a:lnTo>
                  <a:pt x="69393" y="16564"/>
                </a:lnTo>
                <a:lnTo>
                  <a:pt x="72931" y="22473"/>
                </a:lnTo>
                <a:lnTo>
                  <a:pt x="77196" y="29270"/>
                </a:lnTo>
                <a:lnTo>
                  <a:pt x="79086" y="34753"/>
                </a:lnTo>
                <a:lnTo>
                  <a:pt x="79394" y="39361"/>
                </a:lnTo>
                <a:lnTo>
                  <a:pt x="78647" y="43386"/>
                </a:lnTo>
                <a:lnTo>
                  <a:pt x="77196" y="46069"/>
                </a:lnTo>
                <a:lnTo>
                  <a:pt x="75276" y="47858"/>
                </a:lnTo>
                <a:lnTo>
                  <a:pt x="73044" y="49050"/>
                </a:lnTo>
                <a:lnTo>
                  <a:pt x="69651" y="49845"/>
                </a:lnTo>
                <a:lnTo>
                  <a:pt x="65483" y="50375"/>
                </a:lnTo>
                <a:lnTo>
                  <a:pt x="60801" y="50729"/>
                </a:lnTo>
                <a:lnTo>
                  <a:pt x="56726" y="50011"/>
                </a:lnTo>
                <a:lnTo>
                  <a:pt x="53058" y="48581"/>
                </a:lnTo>
                <a:lnTo>
                  <a:pt x="49658" y="46675"/>
                </a:lnTo>
                <a:lnTo>
                  <a:pt x="46441" y="44451"/>
                </a:lnTo>
                <a:lnTo>
                  <a:pt x="43343" y="42017"/>
                </a:lnTo>
                <a:lnTo>
                  <a:pt x="40325" y="39441"/>
                </a:lnTo>
                <a:lnTo>
                  <a:pt x="37361" y="36772"/>
                </a:lnTo>
                <a:lnTo>
                  <a:pt x="31527" y="31265"/>
                </a:lnTo>
                <a:lnTo>
                  <a:pt x="27685" y="28463"/>
                </a:lnTo>
                <a:lnTo>
                  <a:pt x="23219" y="25643"/>
                </a:lnTo>
                <a:lnTo>
                  <a:pt x="18337" y="22811"/>
                </a:lnTo>
                <a:lnTo>
                  <a:pt x="14129" y="19017"/>
                </a:lnTo>
                <a:lnTo>
                  <a:pt x="10372" y="1458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16"/>
          <p:cNvSpPr/>
          <p:nvPr/>
        </p:nvSpPr>
        <p:spPr>
          <a:xfrm>
            <a:off x="3793295" y="4305555"/>
            <a:ext cx="57906" cy="96768"/>
          </a:xfrm>
          <a:custGeom>
            <a:avLst/>
            <a:gdLst/>
            <a:ahLst/>
            <a:cxnLst/>
            <a:rect l="0" t="0" r="0" b="0"/>
            <a:pathLst>
              <a:path w="57906" h="96768">
                <a:moveTo>
                  <a:pt x="24325" y="83565"/>
                </a:moveTo>
                <a:lnTo>
                  <a:pt x="19774" y="79014"/>
                </a:lnTo>
                <a:lnTo>
                  <a:pt x="19386" y="76721"/>
                </a:lnTo>
                <a:lnTo>
                  <a:pt x="20079" y="74240"/>
                </a:lnTo>
                <a:lnTo>
                  <a:pt x="21495" y="71633"/>
                </a:lnTo>
                <a:lnTo>
                  <a:pt x="24343" y="70848"/>
                </a:lnTo>
                <a:lnTo>
                  <a:pt x="28146" y="71277"/>
                </a:lnTo>
                <a:lnTo>
                  <a:pt x="32588" y="72515"/>
                </a:lnTo>
                <a:lnTo>
                  <a:pt x="36501" y="73341"/>
                </a:lnTo>
                <a:lnTo>
                  <a:pt x="40062" y="73891"/>
                </a:lnTo>
                <a:lnTo>
                  <a:pt x="43389" y="74258"/>
                </a:lnTo>
                <a:lnTo>
                  <a:pt x="45607" y="75455"/>
                </a:lnTo>
                <a:lnTo>
                  <a:pt x="47085" y="77206"/>
                </a:lnTo>
                <a:lnTo>
                  <a:pt x="48070" y="79325"/>
                </a:lnTo>
                <a:lnTo>
                  <a:pt x="49680" y="81691"/>
                </a:lnTo>
                <a:lnTo>
                  <a:pt x="51706" y="84221"/>
                </a:lnTo>
                <a:lnTo>
                  <a:pt x="57250" y="90574"/>
                </a:lnTo>
                <a:lnTo>
                  <a:pt x="56752" y="92047"/>
                </a:lnTo>
                <a:lnTo>
                  <a:pt x="55468" y="93982"/>
                </a:lnTo>
                <a:lnTo>
                  <a:pt x="53660" y="96225"/>
                </a:lnTo>
                <a:lnTo>
                  <a:pt x="51501" y="96767"/>
                </a:lnTo>
                <a:lnTo>
                  <a:pt x="49109" y="96176"/>
                </a:lnTo>
                <a:lnTo>
                  <a:pt x="42979" y="92935"/>
                </a:lnTo>
                <a:lnTo>
                  <a:pt x="28264" y="83272"/>
                </a:lnTo>
                <a:lnTo>
                  <a:pt x="23141" y="78607"/>
                </a:lnTo>
                <a:lnTo>
                  <a:pt x="18773" y="73592"/>
                </a:lnTo>
                <a:lnTo>
                  <a:pt x="14908" y="68344"/>
                </a:lnTo>
                <a:lnTo>
                  <a:pt x="12332" y="63893"/>
                </a:lnTo>
                <a:lnTo>
                  <a:pt x="10615" y="59972"/>
                </a:lnTo>
                <a:lnTo>
                  <a:pt x="9470" y="56407"/>
                </a:lnTo>
                <a:lnTo>
                  <a:pt x="7754" y="53077"/>
                </a:lnTo>
                <a:lnTo>
                  <a:pt x="5657" y="49904"/>
                </a:lnTo>
                <a:lnTo>
                  <a:pt x="3307" y="46837"/>
                </a:lnTo>
                <a:lnTo>
                  <a:pt x="1741" y="41935"/>
                </a:lnTo>
                <a:lnTo>
                  <a:pt x="696" y="35809"/>
                </a:lnTo>
                <a:lnTo>
                  <a:pt x="0" y="28868"/>
                </a:lnTo>
                <a:lnTo>
                  <a:pt x="488" y="23287"/>
                </a:lnTo>
                <a:lnTo>
                  <a:pt x="1766" y="18615"/>
                </a:lnTo>
                <a:lnTo>
                  <a:pt x="3570" y="14547"/>
                </a:lnTo>
                <a:lnTo>
                  <a:pt x="5726" y="12788"/>
                </a:lnTo>
                <a:lnTo>
                  <a:pt x="8115" y="12568"/>
                </a:lnTo>
                <a:lnTo>
                  <a:pt x="10661" y="13373"/>
                </a:lnTo>
                <a:lnTo>
                  <a:pt x="13311" y="14863"/>
                </a:lnTo>
                <a:lnTo>
                  <a:pt x="16029" y="16809"/>
                </a:lnTo>
                <a:lnTo>
                  <a:pt x="18795" y="19058"/>
                </a:lnTo>
                <a:lnTo>
                  <a:pt x="23495" y="23415"/>
                </a:lnTo>
                <a:lnTo>
                  <a:pt x="36339" y="35877"/>
                </a:lnTo>
                <a:lnTo>
                  <a:pt x="41859" y="43200"/>
                </a:lnTo>
                <a:lnTo>
                  <a:pt x="46492" y="50940"/>
                </a:lnTo>
                <a:lnTo>
                  <a:pt x="56220" y="70241"/>
                </a:lnTo>
                <a:lnTo>
                  <a:pt x="57018" y="72777"/>
                </a:lnTo>
                <a:lnTo>
                  <a:pt x="57550" y="75421"/>
                </a:lnTo>
                <a:lnTo>
                  <a:pt x="57905" y="78135"/>
                </a:lnTo>
                <a:lnTo>
                  <a:pt x="57189" y="79945"/>
                </a:lnTo>
                <a:lnTo>
                  <a:pt x="55759" y="81152"/>
                </a:lnTo>
                <a:lnTo>
                  <a:pt x="53854" y="81956"/>
                </a:lnTo>
                <a:lnTo>
                  <a:pt x="52583" y="81540"/>
                </a:lnTo>
                <a:lnTo>
                  <a:pt x="51736" y="80310"/>
                </a:lnTo>
                <a:lnTo>
                  <a:pt x="51171" y="78537"/>
                </a:lnTo>
                <a:lnTo>
                  <a:pt x="47937" y="76403"/>
                </a:lnTo>
                <a:lnTo>
                  <a:pt x="42924" y="74028"/>
                </a:lnTo>
                <a:lnTo>
                  <a:pt x="36724" y="71492"/>
                </a:lnTo>
                <a:lnTo>
                  <a:pt x="31638" y="67896"/>
                </a:lnTo>
                <a:lnTo>
                  <a:pt x="27295" y="63594"/>
                </a:lnTo>
                <a:lnTo>
                  <a:pt x="23447" y="58821"/>
                </a:lnTo>
                <a:lnTo>
                  <a:pt x="20882" y="54686"/>
                </a:lnTo>
                <a:lnTo>
                  <a:pt x="19172" y="50977"/>
                </a:lnTo>
                <a:lnTo>
                  <a:pt x="18032" y="47552"/>
                </a:lnTo>
                <a:lnTo>
                  <a:pt x="16320" y="43364"/>
                </a:lnTo>
                <a:lnTo>
                  <a:pt x="14225" y="38667"/>
                </a:lnTo>
                <a:lnTo>
                  <a:pt x="11877" y="33630"/>
                </a:lnTo>
                <a:lnTo>
                  <a:pt x="10311" y="28367"/>
                </a:lnTo>
                <a:lnTo>
                  <a:pt x="9267" y="22954"/>
                </a:lnTo>
                <a:lnTo>
                  <a:pt x="8571" y="17440"/>
                </a:lnTo>
                <a:lnTo>
                  <a:pt x="8107" y="12812"/>
                </a:lnTo>
                <a:lnTo>
                  <a:pt x="7798" y="8773"/>
                </a:lnTo>
                <a:lnTo>
                  <a:pt x="7302" y="0"/>
                </a:lnTo>
                <a:lnTo>
                  <a:pt x="8213" y="232"/>
                </a:lnTo>
                <a:lnTo>
                  <a:pt x="9774" y="1340"/>
                </a:lnTo>
                <a:lnTo>
                  <a:pt x="11766" y="3030"/>
                </a:lnTo>
                <a:lnTo>
                  <a:pt x="14047" y="5110"/>
                </a:lnTo>
                <a:lnTo>
                  <a:pt x="22783" y="13496"/>
                </a:lnTo>
                <a:lnTo>
                  <a:pt x="23297" y="14945"/>
                </a:lnTo>
                <a:lnTo>
                  <a:pt x="23640" y="16863"/>
                </a:lnTo>
                <a:lnTo>
                  <a:pt x="24189" y="22235"/>
                </a:lnTo>
                <a:lnTo>
                  <a:pt x="24234" y="23628"/>
                </a:lnTo>
                <a:lnTo>
                  <a:pt x="24325" y="321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17"/>
          <p:cNvSpPr/>
          <p:nvPr/>
        </p:nvSpPr>
        <p:spPr>
          <a:xfrm>
            <a:off x="3476328" y="4018975"/>
            <a:ext cx="37359" cy="69502"/>
          </a:xfrm>
          <a:custGeom>
            <a:avLst/>
            <a:gdLst/>
            <a:ahLst/>
            <a:cxnLst/>
            <a:rect l="0" t="0" r="0" b="0"/>
            <a:pathLst>
              <a:path w="37359" h="69502">
                <a:moveTo>
                  <a:pt x="6964" y="1527"/>
                </a:moveTo>
                <a:lnTo>
                  <a:pt x="11515" y="10629"/>
                </a:lnTo>
                <a:lnTo>
                  <a:pt x="13808" y="14262"/>
                </a:lnTo>
                <a:lnTo>
                  <a:pt x="16289" y="17637"/>
                </a:lnTo>
                <a:lnTo>
                  <a:pt x="18895" y="20840"/>
                </a:lnTo>
                <a:lnTo>
                  <a:pt x="20633" y="23927"/>
                </a:lnTo>
                <a:lnTo>
                  <a:pt x="21792" y="26938"/>
                </a:lnTo>
                <a:lnTo>
                  <a:pt x="22565" y="29898"/>
                </a:lnTo>
                <a:lnTo>
                  <a:pt x="24031" y="32823"/>
                </a:lnTo>
                <a:lnTo>
                  <a:pt x="25963" y="35726"/>
                </a:lnTo>
                <a:lnTo>
                  <a:pt x="28202" y="38614"/>
                </a:lnTo>
                <a:lnTo>
                  <a:pt x="29695" y="42444"/>
                </a:lnTo>
                <a:lnTo>
                  <a:pt x="30691" y="46903"/>
                </a:lnTo>
                <a:lnTo>
                  <a:pt x="31354" y="51780"/>
                </a:lnTo>
                <a:lnTo>
                  <a:pt x="32749" y="55984"/>
                </a:lnTo>
                <a:lnTo>
                  <a:pt x="34632" y="59739"/>
                </a:lnTo>
                <a:lnTo>
                  <a:pt x="36839" y="63195"/>
                </a:lnTo>
                <a:lnTo>
                  <a:pt x="37358" y="65499"/>
                </a:lnTo>
                <a:lnTo>
                  <a:pt x="36752" y="67035"/>
                </a:lnTo>
                <a:lnTo>
                  <a:pt x="33486" y="69501"/>
                </a:lnTo>
                <a:lnTo>
                  <a:pt x="31313" y="66845"/>
                </a:lnTo>
                <a:lnTo>
                  <a:pt x="27959" y="62217"/>
                </a:lnTo>
                <a:lnTo>
                  <a:pt x="23818" y="56275"/>
                </a:lnTo>
                <a:lnTo>
                  <a:pt x="21058" y="51361"/>
                </a:lnTo>
                <a:lnTo>
                  <a:pt x="19217" y="47132"/>
                </a:lnTo>
                <a:lnTo>
                  <a:pt x="17990" y="43360"/>
                </a:lnTo>
                <a:lnTo>
                  <a:pt x="16220" y="38941"/>
                </a:lnTo>
                <a:lnTo>
                  <a:pt x="14087" y="34090"/>
                </a:lnTo>
                <a:lnTo>
                  <a:pt x="11713" y="28951"/>
                </a:lnTo>
                <a:lnTo>
                  <a:pt x="9177" y="24572"/>
                </a:lnTo>
                <a:lnTo>
                  <a:pt x="6534" y="20700"/>
                </a:lnTo>
                <a:lnTo>
                  <a:pt x="3820" y="17167"/>
                </a:lnTo>
                <a:lnTo>
                  <a:pt x="2011" y="12906"/>
                </a:lnTo>
                <a:lnTo>
                  <a:pt x="805" y="8160"/>
                </a:lnTo>
                <a:lnTo>
                  <a:pt x="0" y="3092"/>
                </a:lnTo>
                <a:lnTo>
                  <a:pt x="1369" y="665"/>
                </a:lnTo>
                <a:lnTo>
                  <a:pt x="4187" y="0"/>
                </a:lnTo>
                <a:lnTo>
                  <a:pt x="7970" y="509"/>
                </a:lnTo>
                <a:lnTo>
                  <a:pt x="11444" y="1801"/>
                </a:lnTo>
                <a:lnTo>
                  <a:pt x="14713" y="3615"/>
                </a:lnTo>
                <a:lnTo>
                  <a:pt x="17845" y="5777"/>
                </a:lnTo>
                <a:lnTo>
                  <a:pt x="20886" y="7218"/>
                </a:lnTo>
                <a:lnTo>
                  <a:pt x="23865" y="8178"/>
                </a:lnTo>
                <a:lnTo>
                  <a:pt x="32681" y="101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18"/>
          <p:cNvSpPr/>
          <p:nvPr/>
        </p:nvSpPr>
        <p:spPr>
          <a:xfrm>
            <a:off x="3380422" y="3960495"/>
            <a:ext cx="1645814" cy="1577341"/>
          </a:xfrm>
          <a:custGeom>
            <a:avLst/>
            <a:gdLst/>
            <a:ahLst/>
            <a:cxnLst/>
            <a:rect l="0" t="0" r="0" b="0"/>
            <a:pathLst>
              <a:path w="1645814" h="1577341">
                <a:moveTo>
                  <a:pt x="1628775" y="1577340"/>
                </a:moveTo>
                <a:lnTo>
                  <a:pt x="1636156" y="1562578"/>
                </a:lnTo>
                <a:lnTo>
                  <a:pt x="1636818" y="1558714"/>
                </a:lnTo>
                <a:lnTo>
                  <a:pt x="1636994" y="1556350"/>
                </a:lnTo>
                <a:lnTo>
                  <a:pt x="1638065" y="1554774"/>
                </a:lnTo>
                <a:lnTo>
                  <a:pt x="1639731" y="1553723"/>
                </a:lnTo>
                <a:lnTo>
                  <a:pt x="1641794" y="1553023"/>
                </a:lnTo>
                <a:lnTo>
                  <a:pt x="1643169" y="1551604"/>
                </a:lnTo>
                <a:lnTo>
                  <a:pt x="1644086" y="1549705"/>
                </a:lnTo>
                <a:lnTo>
                  <a:pt x="1645558" y="1544365"/>
                </a:lnTo>
                <a:lnTo>
                  <a:pt x="1645813" y="1538889"/>
                </a:lnTo>
                <a:lnTo>
                  <a:pt x="1644896" y="1536465"/>
                </a:lnTo>
                <a:lnTo>
                  <a:pt x="1638530" y="1527484"/>
                </a:lnTo>
                <a:lnTo>
                  <a:pt x="1625520" y="1514112"/>
                </a:lnTo>
                <a:lnTo>
                  <a:pt x="1604186" y="1473434"/>
                </a:lnTo>
                <a:lnTo>
                  <a:pt x="1593717" y="1461945"/>
                </a:lnTo>
                <a:lnTo>
                  <a:pt x="1557821" y="1428604"/>
                </a:lnTo>
                <a:lnTo>
                  <a:pt x="1511236" y="1374580"/>
                </a:lnTo>
                <a:lnTo>
                  <a:pt x="1504145" y="1366257"/>
                </a:lnTo>
                <a:lnTo>
                  <a:pt x="1488902" y="1344391"/>
                </a:lnTo>
                <a:lnTo>
                  <a:pt x="1450759" y="1302647"/>
                </a:lnTo>
                <a:lnTo>
                  <a:pt x="1412517" y="1260047"/>
                </a:lnTo>
                <a:lnTo>
                  <a:pt x="1369192" y="1214175"/>
                </a:lnTo>
                <a:lnTo>
                  <a:pt x="1340384" y="1173383"/>
                </a:lnTo>
                <a:lnTo>
                  <a:pt x="1319643" y="1153128"/>
                </a:lnTo>
                <a:lnTo>
                  <a:pt x="1280316" y="1108106"/>
                </a:lnTo>
                <a:lnTo>
                  <a:pt x="1265072" y="1088740"/>
                </a:lnTo>
                <a:lnTo>
                  <a:pt x="1249443" y="1075170"/>
                </a:lnTo>
                <a:lnTo>
                  <a:pt x="1209497" y="1029754"/>
                </a:lnTo>
                <a:lnTo>
                  <a:pt x="1188273" y="1007353"/>
                </a:lnTo>
                <a:lnTo>
                  <a:pt x="1177052" y="992106"/>
                </a:lnTo>
                <a:lnTo>
                  <a:pt x="1130017" y="949920"/>
                </a:lnTo>
                <a:lnTo>
                  <a:pt x="1028263" y="848240"/>
                </a:lnTo>
                <a:lnTo>
                  <a:pt x="986132" y="810659"/>
                </a:lnTo>
                <a:lnTo>
                  <a:pt x="939157" y="762932"/>
                </a:lnTo>
                <a:lnTo>
                  <a:pt x="891156" y="726807"/>
                </a:lnTo>
                <a:lnTo>
                  <a:pt x="842524" y="688910"/>
                </a:lnTo>
                <a:lnTo>
                  <a:pt x="821361" y="674403"/>
                </a:lnTo>
                <a:lnTo>
                  <a:pt x="773856" y="628109"/>
                </a:lnTo>
                <a:lnTo>
                  <a:pt x="770221" y="624480"/>
                </a:lnTo>
                <a:lnTo>
                  <a:pt x="729517" y="598545"/>
                </a:lnTo>
                <a:lnTo>
                  <a:pt x="721740" y="589552"/>
                </a:lnTo>
                <a:lnTo>
                  <a:pt x="718332" y="584487"/>
                </a:lnTo>
                <a:lnTo>
                  <a:pt x="709467" y="576319"/>
                </a:lnTo>
                <a:lnTo>
                  <a:pt x="692803" y="563314"/>
                </a:lnTo>
                <a:lnTo>
                  <a:pt x="658852" y="523386"/>
                </a:lnTo>
                <a:lnTo>
                  <a:pt x="641515" y="509513"/>
                </a:lnTo>
                <a:lnTo>
                  <a:pt x="605297" y="469004"/>
                </a:lnTo>
                <a:lnTo>
                  <a:pt x="503473" y="366319"/>
                </a:lnTo>
                <a:lnTo>
                  <a:pt x="483768" y="341670"/>
                </a:lnTo>
                <a:lnTo>
                  <a:pt x="434587" y="296868"/>
                </a:lnTo>
                <a:lnTo>
                  <a:pt x="388766" y="252543"/>
                </a:lnTo>
                <a:lnTo>
                  <a:pt x="378842" y="246226"/>
                </a:lnTo>
                <a:lnTo>
                  <a:pt x="370622" y="237704"/>
                </a:lnTo>
                <a:lnTo>
                  <a:pt x="367096" y="232764"/>
                </a:lnTo>
                <a:lnTo>
                  <a:pt x="318293" y="194427"/>
                </a:lnTo>
                <a:lnTo>
                  <a:pt x="277750" y="168651"/>
                </a:lnTo>
                <a:lnTo>
                  <a:pt x="243586" y="144903"/>
                </a:lnTo>
                <a:lnTo>
                  <a:pt x="196713" y="109540"/>
                </a:lnTo>
                <a:lnTo>
                  <a:pt x="140085" y="72083"/>
                </a:lnTo>
                <a:lnTo>
                  <a:pt x="92047" y="37618"/>
                </a:lnTo>
                <a:lnTo>
                  <a:pt x="59959" y="15104"/>
                </a:lnTo>
                <a:lnTo>
                  <a:pt x="47399" y="9555"/>
                </a:lnTo>
                <a:lnTo>
                  <a:pt x="37645" y="3254"/>
                </a:lnTo>
                <a:lnTo>
                  <a:pt x="34622" y="216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19"/>
          <p:cNvSpPr/>
          <p:nvPr/>
        </p:nvSpPr>
        <p:spPr>
          <a:xfrm>
            <a:off x="3330808" y="3862250"/>
            <a:ext cx="306790" cy="218261"/>
          </a:xfrm>
          <a:custGeom>
            <a:avLst/>
            <a:gdLst/>
            <a:ahLst/>
            <a:cxnLst/>
            <a:rect l="0" t="0" r="0" b="0"/>
            <a:pathLst>
              <a:path w="306790" h="218261">
                <a:moveTo>
                  <a:pt x="83904" y="218260"/>
                </a:moveTo>
                <a:lnTo>
                  <a:pt x="70251" y="213709"/>
                </a:lnTo>
                <a:lnTo>
                  <a:pt x="61009" y="208935"/>
                </a:lnTo>
                <a:lnTo>
                  <a:pt x="57210" y="206328"/>
                </a:lnTo>
                <a:lnTo>
                  <a:pt x="54678" y="202685"/>
                </a:lnTo>
                <a:lnTo>
                  <a:pt x="52990" y="198352"/>
                </a:lnTo>
                <a:lnTo>
                  <a:pt x="51864" y="193558"/>
                </a:lnTo>
                <a:lnTo>
                  <a:pt x="49210" y="185599"/>
                </a:lnTo>
                <a:lnTo>
                  <a:pt x="41179" y="164056"/>
                </a:lnTo>
                <a:lnTo>
                  <a:pt x="36370" y="146882"/>
                </a:lnTo>
                <a:lnTo>
                  <a:pt x="31260" y="125907"/>
                </a:lnTo>
                <a:lnTo>
                  <a:pt x="13921" y="51109"/>
                </a:lnTo>
                <a:lnTo>
                  <a:pt x="10579" y="39199"/>
                </a:lnTo>
                <a:lnTo>
                  <a:pt x="7398" y="29353"/>
                </a:lnTo>
                <a:lnTo>
                  <a:pt x="0" y="8966"/>
                </a:lnTo>
                <a:lnTo>
                  <a:pt x="346" y="6340"/>
                </a:lnTo>
                <a:lnTo>
                  <a:pt x="1528" y="3638"/>
                </a:lnTo>
                <a:lnTo>
                  <a:pt x="3269" y="883"/>
                </a:lnTo>
                <a:lnTo>
                  <a:pt x="6335" y="0"/>
                </a:lnTo>
                <a:lnTo>
                  <a:pt x="10284" y="363"/>
                </a:lnTo>
                <a:lnTo>
                  <a:pt x="14821" y="1557"/>
                </a:lnTo>
                <a:lnTo>
                  <a:pt x="22403" y="5425"/>
                </a:lnTo>
                <a:lnTo>
                  <a:pt x="28948" y="10319"/>
                </a:lnTo>
                <a:lnTo>
                  <a:pt x="35032" y="15669"/>
                </a:lnTo>
                <a:lnTo>
                  <a:pt x="39892" y="18429"/>
                </a:lnTo>
                <a:lnTo>
                  <a:pt x="45990" y="21222"/>
                </a:lnTo>
                <a:lnTo>
                  <a:pt x="52913" y="24036"/>
                </a:lnTo>
                <a:lnTo>
                  <a:pt x="59433" y="26865"/>
                </a:lnTo>
                <a:lnTo>
                  <a:pt x="71758" y="32548"/>
                </a:lnTo>
                <a:lnTo>
                  <a:pt x="79617" y="35397"/>
                </a:lnTo>
                <a:lnTo>
                  <a:pt x="88666" y="38249"/>
                </a:lnTo>
                <a:lnTo>
                  <a:pt x="98509" y="41102"/>
                </a:lnTo>
                <a:lnTo>
                  <a:pt x="106023" y="43957"/>
                </a:lnTo>
                <a:lnTo>
                  <a:pt x="111985" y="46813"/>
                </a:lnTo>
                <a:lnTo>
                  <a:pt x="116912" y="49669"/>
                </a:lnTo>
                <a:lnTo>
                  <a:pt x="123054" y="52526"/>
                </a:lnTo>
                <a:lnTo>
                  <a:pt x="130007" y="55383"/>
                </a:lnTo>
                <a:lnTo>
                  <a:pt x="137499" y="58240"/>
                </a:lnTo>
                <a:lnTo>
                  <a:pt x="144399" y="60145"/>
                </a:lnTo>
                <a:lnTo>
                  <a:pt x="150904" y="61415"/>
                </a:lnTo>
                <a:lnTo>
                  <a:pt x="157146" y="62262"/>
                </a:lnTo>
                <a:lnTo>
                  <a:pt x="211439" y="72555"/>
                </a:lnTo>
                <a:lnTo>
                  <a:pt x="245996" y="79842"/>
                </a:lnTo>
                <a:lnTo>
                  <a:pt x="306789" y="896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20"/>
          <p:cNvSpPr/>
          <p:nvPr/>
        </p:nvSpPr>
        <p:spPr>
          <a:xfrm>
            <a:off x="4826717" y="5272087"/>
            <a:ext cx="345334" cy="342046"/>
          </a:xfrm>
          <a:custGeom>
            <a:avLst/>
            <a:gdLst/>
            <a:ahLst/>
            <a:cxnLst/>
            <a:rect l="0" t="0" r="0" b="0"/>
            <a:pathLst>
              <a:path w="345334" h="342046">
                <a:moveTo>
                  <a:pt x="11030" y="300038"/>
                </a:moveTo>
                <a:lnTo>
                  <a:pt x="1928" y="290936"/>
                </a:lnTo>
                <a:lnTo>
                  <a:pt x="200" y="288254"/>
                </a:lnTo>
                <a:lnTo>
                  <a:pt x="0" y="286467"/>
                </a:lnTo>
                <a:lnTo>
                  <a:pt x="819" y="285276"/>
                </a:lnTo>
                <a:lnTo>
                  <a:pt x="1729" y="281412"/>
                </a:lnTo>
                <a:lnTo>
                  <a:pt x="1972" y="279048"/>
                </a:lnTo>
                <a:lnTo>
                  <a:pt x="3087" y="277472"/>
                </a:lnTo>
                <a:lnTo>
                  <a:pt x="4782" y="276421"/>
                </a:lnTo>
                <a:lnTo>
                  <a:pt x="14259" y="272403"/>
                </a:lnTo>
                <a:lnTo>
                  <a:pt x="18898" y="270184"/>
                </a:lnTo>
                <a:lnTo>
                  <a:pt x="29132" y="267720"/>
                </a:lnTo>
                <a:lnTo>
                  <a:pt x="34528" y="267062"/>
                </a:lnTo>
                <a:lnTo>
                  <a:pt x="42888" y="266624"/>
                </a:lnTo>
                <a:lnTo>
                  <a:pt x="64877" y="266137"/>
                </a:lnTo>
                <a:lnTo>
                  <a:pt x="77408" y="267912"/>
                </a:lnTo>
                <a:lnTo>
                  <a:pt x="90525" y="271001"/>
                </a:lnTo>
                <a:lnTo>
                  <a:pt x="104031" y="274965"/>
                </a:lnTo>
                <a:lnTo>
                  <a:pt x="117799" y="278560"/>
                </a:lnTo>
                <a:lnTo>
                  <a:pt x="145795" y="285094"/>
                </a:lnTo>
                <a:lnTo>
                  <a:pt x="157071" y="288170"/>
                </a:lnTo>
                <a:lnTo>
                  <a:pt x="166493" y="291174"/>
                </a:lnTo>
                <a:lnTo>
                  <a:pt x="191396" y="299951"/>
                </a:lnTo>
                <a:lnTo>
                  <a:pt x="199854" y="302837"/>
                </a:lnTo>
                <a:lnTo>
                  <a:pt x="207397" y="305714"/>
                </a:lnTo>
                <a:lnTo>
                  <a:pt x="214332" y="308585"/>
                </a:lnTo>
                <a:lnTo>
                  <a:pt x="220860" y="311451"/>
                </a:lnTo>
                <a:lnTo>
                  <a:pt x="233192" y="317175"/>
                </a:lnTo>
                <a:lnTo>
                  <a:pt x="239148" y="320035"/>
                </a:lnTo>
                <a:lnTo>
                  <a:pt x="248834" y="323847"/>
                </a:lnTo>
                <a:lnTo>
                  <a:pt x="274836" y="333162"/>
                </a:lnTo>
                <a:lnTo>
                  <a:pt x="285961" y="336408"/>
                </a:lnTo>
                <a:lnTo>
                  <a:pt x="295282" y="338572"/>
                </a:lnTo>
                <a:lnTo>
                  <a:pt x="303401" y="340015"/>
                </a:lnTo>
                <a:lnTo>
                  <a:pt x="309767" y="340977"/>
                </a:lnTo>
                <a:lnTo>
                  <a:pt x="319379" y="342045"/>
                </a:lnTo>
                <a:lnTo>
                  <a:pt x="329367" y="339980"/>
                </a:lnTo>
                <a:lnTo>
                  <a:pt x="334697" y="338096"/>
                </a:lnTo>
                <a:lnTo>
                  <a:pt x="338251" y="335887"/>
                </a:lnTo>
                <a:lnTo>
                  <a:pt x="340620" y="333463"/>
                </a:lnTo>
                <a:lnTo>
                  <a:pt x="342199" y="330894"/>
                </a:lnTo>
                <a:lnTo>
                  <a:pt x="343954" y="322959"/>
                </a:lnTo>
                <a:lnTo>
                  <a:pt x="344734" y="313082"/>
                </a:lnTo>
                <a:lnTo>
                  <a:pt x="345080" y="302343"/>
                </a:lnTo>
                <a:lnTo>
                  <a:pt x="345333" y="252074"/>
                </a:lnTo>
                <a:lnTo>
                  <a:pt x="343436" y="235677"/>
                </a:lnTo>
                <a:lnTo>
                  <a:pt x="340267" y="215221"/>
                </a:lnTo>
                <a:lnTo>
                  <a:pt x="329244" y="153622"/>
                </a:lnTo>
                <a:lnTo>
                  <a:pt x="326043" y="136704"/>
                </a:lnTo>
                <a:lnTo>
                  <a:pt x="319945" y="107748"/>
                </a:lnTo>
                <a:lnTo>
                  <a:pt x="316986" y="94692"/>
                </a:lnTo>
                <a:lnTo>
                  <a:pt x="315013" y="80273"/>
                </a:lnTo>
                <a:lnTo>
                  <a:pt x="313698" y="64945"/>
                </a:lnTo>
                <a:lnTo>
                  <a:pt x="312822" y="49012"/>
                </a:lnTo>
                <a:lnTo>
                  <a:pt x="313189" y="36485"/>
                </a:lnTo>
                <a:lnTo>
                  <a:pt x="314387" y="26228"/>
                </a:lnTo>
                <a:lnTo>
                  <a:pt x="31964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214438"/>
            <a:ext cx="39624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43175" y="1076325"/>
            <a:ext cx="4057650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8900" y="942975"/>
            <a:ext cx="38862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321"/>
          <p:cNvSpPr/>
          <p:nvPr/>
        </p:nvSpPr>
        <p:spPr>
          <a:xfrm>
            <a:off x="6631468" y="2796179"/>
            <a:ext cx="246535" cy="341297"/>
          </a:xfrm>
          <a:custGeom>
            <a:avLst/>
            <a:gdLst/>
            <a:ahLst/>
            <a:cxnLst/>
            <a:rect l="0" t="0" r="0" b="0"/>
            <a:pathLst>
              <a:path w="246535" h="341297">
                <a:moveTo>
                  <a:pt x="246534" y="15601"/>
                </a:moveTo>
                <a:lnTo>
                  <a:pt x="237432" y="11050"/>
                </a:lnTo>
                <a:lnTo>
                  <a:pt x="230424" y="6275"/>
                </a:lnTo>
                <a:lnTo>
                  <a:pt x="227221" y="3669"/>
                </a:lnTo>
                <a:lnTo>
                  <a:pt x="221123" y="773"/>
                </a:lnTo>
                <a:lnTo>
                  <a:pt x="218163" y="0"/>
                </a:lnTo>
                <a:lnTo>
                  <a:pt x="215238" y="438"/>
                </a:lnTo>
                <a:lnTo>
                  <a:pt x="212335" y="1682"/>
                </a:lnTo>
                <a:lnTo>
                  <a:pt x="204665" y="5605"/>
                </a:lnTo>
                <a:lnTo>
                  <a:pt x="198618" y="7984"/>
                </a:lnTo>
                <a:lnTo>
                  <a:pt x="191731" y="10523"/>
                </a:lnTo>
                <a:lnTo>
                  <a:pt x="185233" y="13168"/>
                </a:lnTo>
                <a:lnTo>
                  <a:pt x="178996" y="15884"/>
                </a:lnTo>
                <a:lnTo>
                  <a:pt x="166988" y="21442"/>
                </a:lnTo>
                <a:lnTo>
                  <a:pt x="155300" y="27087"/>
                </a:lnTo>
                <a:lnTo>
                  <a:pt x="149516" y="30878"/>
                </a:lnTo>
                <a:lnTo>
                  <a:pt x="143756" y="35310"/>
                </a:lnTo>
                <a:lnTo>
                  <a:pt x="138010" y="40171"/>
                </a:lnTo>
                <a:lnTo>
                  <a:pt x="121467" y="53191"/>
                </a:lnTo>
                <a:lnTo>
                  <a:pt x="111721" y="60663"/>
                </a:lnTo>
                <a:lnTo>
                  <a:pt x="103318" y="66597"/>
                </a:lnTo>
                <a:lnTo>
                  <a:pt x="95812" y="71506"/>
                </a:lnTo>
                <a:lnTo>
                  <a:pt x="88903" y="75731"/>
                </a:lnTo>
                <a:lnTo>
                  <a:pt x="82391" y="81405"/>
                </a:lnTo>
                <a:lnTo>
                  <a:pt x="76145" y="88045"/>
                </a:lnTo>
                <a:lnTo>
                  <a:pt x="70077" y="95329"/>
                </a:lnTo>
                <a:lnTo>
                  <a:pt x="65079" y="101138"/>
                </a:lnTo>
                <a:lnTo>
                  <a:pt x="60794" y="105963"/>
                </a:lnTo>
                <a:lnTo>
                  <a:pt x="56984" y="110132"/>
                </a:lnTo>
                <a:lnTo>
                  <a:pt x="55398" y="112912"/>
                </a:lnTo>
                <a:lnTo>
                  <a:pt x="55292" y="114765"/>
                </a:lnTo>
                <a:lnTo>
                  <a:pt x="56174" y="116000"/>
                </a:lnTo>
                <a:lnTo>
                  <a:pt x="57715" y="116824"/>
                </a:lnTo>
                <a:lnTo>
                  <a:pt x="61967" y="117739"/>
                </a:lnTo>
                <a:lnTo>
                  <a:pt x="92470" y="122805"/>
                </a:lnTo>
                <a:lnTo>
                  <a:pt x="104772" y="124217"/>
                </a:lnTo>
                <a:lnTo>
                  <a:pt x="116784" y="125159"/>
                </a:lnTo>
                <a:lnTo>
                  <a:pt x="128602" y="125787"/>
                </a:lnTo>
                <a:lnTo>
                  <a:pt x="138385" y="127158"/>
                </a:lnTo>
                <a:lnTo>
                  <a:pt x="146812" y="129025"/>
                </a:lnTo>
                <a:lnTo>
                  <a:pt x="154335" y="131222"/>
                </a:lnTo>
                <a:lnTo>
                  <a:pt x="164113" y="135544"/>
                </a:lnTo>
                <a:lnTo>
                  <a:pt x="175394" y="141283"/>
                </a:lnTo>
                <a:lnTo>
                  <a:pt x="187677" y="147966"/>
                </a:lnTo>
                <a:lnTo>
                  <a:pt x="196819" y="153374"/>
                </a:lnTo>
                <a:lnTo>
                  <a:pt x="203865" y="157932"/>
                </a:lnTo>
                <a:lnTo>
                  <a:pt x="209516" y="161923"/>
                </a:lnTo>
                <a:lnTo>
                  <a:pt x="214235" y="166489"/>
                </a:lnTo>
                <a:lnTo>
                  <a:pt x="218334" y="171438"/>
                </a:lnTo>
                <a:lnTo>
                  <a:pt x="225428" y="182017"/>
                </a:lnTo>
                <a:lnTo>
                  <a:pt x="228653" y="187505"/>
                </a:lnTo>
                <a:lnTo>
                  <a:pt x="231756" y="193068"/>
                </a:lnTo>
                <a:lnTo>
                  <a:pt x="233824" y="199635"/>
                </a:lnTo>
                <a:lnTo>
                  <a:pt x="235204" y="206870"/>
                </a:lnTo>
                <a:lnTo>
                  <a:pt x="236123" y="214551"/>
                </a:lnTo>
                <a:lnTo>
                  <a:pt x="235784" y="223482"/>
                </a:lnTo>
                <a:lnTo>
                  <a:pt x="234605" y="233245"/>
                </a:lnTo>
                <a:lnTo>
                  <a:pt x="232866" y="243565"/>
                </a:lnTo>
                <a:lnTo>
                  <a:pt x="229802" y="251397"/>
                </a:lnTo>
                <a:lnTo>
                  <a:pt x="225855" y="257570"/>
                </a:lnTo>
                <a:lnTo>
                  <a:pt x="221318" y="262639"/>
                </a:lnTo>
                <a:lnTo>
                  <a:pt x="217341" y="267923"/>
                </a:lnTo>
                <a:lnTo>
                  <a:pt x="213737" y="273350"/>
                </a:lnTo>
                <a:lnTo>
                  <a:pt x="210382" y="278874"/>
                </a:lnTo>
                <a:lnTo>
                  <a:pt x="204335" y="285413"/>
                </a:lnTo>
                <a:lnTo>
                  <a:pt x="196494" y="292631"/>
                </a:lnTo>
                <a:lnTo>
                  <a:pt x="187456" y="300300"/>
                </a:lnTo>
                <a:lnTo>
                  <a:pt x="178574" y="307318"/>
                </a:lnTo>
                <a:lnTo>
                  <a:pt x="169795" y="313901"/>
                </a:lnTo>
                <a:lnTo>
                  <a:pt x="161085" y="320195"/>
                </a:lnTo>
                <a:lnTo>
                  <a:pt x="153373" y="325344"/>
                </a:lnTo>
                <a:lnTo>
                  <a:pt x="146326" y="329729"/>
                </a:lnTo>
                <a:lnTo>
                  <a:pt x="139724" y="333604"/>
                </a:lnTo>
                <a:lnTo>
                  <a:pt x="132465" y="336188"/>
                </a:lnTo>
                <a:lnTo>
                  <a:pt x="124768" y="337910"/>
                </a:lnTo>
                <a:lnTo>
                  <a:pt x="116779" y="339059"/>
                </a:lnTo>
                <a:lnTo>
                  <a:pt x="109548" y="339824"/>
                </a:lnTo>
                <a:lnTo>
                  <a:pt x="102823" y="340335"/>
                </a:lnTo>
                <a:lnTo>
                  <a:pt x="96434" y="340675"/>
                </a:lnTo>
                <a:lnTo>
                  <a:pt x="84256" y="341053"/>
                </a:lnTo>
                <a:lnTo>
                  <a:pt x="56364" y="341296"/>
                </a:lnTo>
                <a:lnTo>
                  <a:pt x="50221" y="340363"/>
                </a:lnTo>
                <a:lnTo>
                  <a:pt x="45174" y="338789"/>
                </a:lnTo>
                <a:lnTo>
                  <a:pt x="40857" y="336787"/>
                </a:lnTo>
                <a:lnTo>
                  <a:pt x="33519" y="332023"/>
                </a:lnTo>
                <a:lnTo>
                  <a:pt x="30230" y="329419"/>
                </a:lnTo>
                <a:lnTo>
                  <a:pt x="26131" y="324825"/>
                </a:lnTo>
                <a:lnTo>
                  <a:pt x="21494" y="318905"/>
                </a:lnTo>
                <a:lnTo>
                  <a:pt x="16497" y="312101"/>
                </a:lnTo>
                <a:lnTo>
                  <a:pt x="12214" y="306613"/>
                </a:lnTo>
                <a:lnTo>
                  <a:pt x="4914" y="297974"/>
                </a:lnTo>
                <a:lnTo>
                  <a:pt x="2586" y="293385"/>
                </a:lnTo>
                <a:lnTo>
                  <a:pt x="0" y="283205"/>
                </a:lnTo>
                <a:lnTo>
                  <a:pt x="263" y="278776"/>
                </a:lnTo>
                <a:lnTo>
                  <a:pt x="1391" y="274871"/>
                </a:lnTo>
                <a:lnTo>
                  <a:pt x="3096" y="271315"/>
                </a:lnTo>
                <a:lnTo>
                  <a:pt x="4989" y="262284"/>
                </a:lnTo>
                <a:lnTo>
                  <a:pt x="6504" y="2470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22"/>
          <p:cNvSpPr/>
          <p:nvPr/>
        </p:nvSpPr>
        <p:spPr>
          <a:xfrm>
            <a:off x="6955469" y="2683192"/>
            <a:ext cx="33976" cy="480061"/>
          </a:xfrm>
          <a:custGeom>
            <a:avLst/>
            <a:gdLst/>
            <a:ahLst/>
            <a:cxnLst/>
            <a:rect l="0" t="0" r="0" b="0"/>
            <a:pathLst>
              <a:path w="33976" h="480061">
                <a:moveTo>
                  <a:pt x="16831" y="0"/>
                </a:moveTo>
                <a:lnTo>
                  <a:pt x="21381" y="13653"/>
                </a:lnTo>
                <a:lnTo>
                  <a:pt x="23675" y="21484"/>
                </a:lnTo>
                <a:lnTo>
                  <a:pt x="28762" y="40346"/>
                </a:lnTo>
                <a:lnTo>
                  <a:pt x="30500" y="48805"/>
                </a:lnTo>
                <a:lnTo>
                  <a:pt x="31659" y="56349"/>
                </a:lnTo>
                <a:lnTo>
                  <a:pt x="32431" y="63284"/>
                </a:lnTo>
                <a:lnTo>
                  <a:pt x="31993" y="74574"/>
                </a:lnTo>
                <a:lnTo>
                  <a:pt x="30749" y="88769"/>
                </a:lnTo>
                <a:lnTo>
                  <a:pt x="28967" y="104899"/>
                </a:lnTo>
                <a:lnTo>
                  <a:pt x="16827" y="181242"/>
                </a:lnTo>
                <a:lnTo>
                  <a:pt x="8255" y="232270"/>
                </a:lnTo>
                <a:lnTo>
                  <a:pt x="3494" y="269147"/>
                </a:lnTo>
                <a:lnTo>
                  <a:pt x="1272" y="296589"/>
                </a:lnTo>
                <a:lnTo>
                  <a:pt x="391" y="341367"/>
                </a:lnTo>
                <a:lnTo>
                  <a:pt x="0" y="393019"/>
                </a:lnTo>
                <a:lnTo>
                  <a:pt x="847" y="412508"/>
                </a:lnTo>
                <a:lnTo>
                  <a:pt x="2365" y="427405"/>
                </a:lnTo>
                <a:lnTo>
                  <a:pt x="4330" y="439242"/>
                </a:lnTo>
                <a:lnTo>
                  <a:pt x="6592" y="448085"/>
                </a:lnTo>
                <a:lnTo>
                  <a:pt x="9052" y="454934"/>
                </a:lnTo>
                <a:lnTo>
                  <a:pt x="15294" y="468218"/>
                </a:lnTo>
                <a:lnTo>
                  <a:pt x="16759" y="470260"/>
                </a:lnTo>
                <a:lnTo>
                  <a:pt x="18688" y="472574"/>
                </a:lnTo>
                <a:lnTo>
                  <a:pt x="33975" y="4800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23"/>
          <p:cNvSpPr/>
          <p:nvPr/>
        </p:nvSpPr>
        <p:spPr>
          <a:xfrm>
            <a:off x="7075661" y="2901477"/>
            <a:ext cx="178851" cy="218750"/>
          </a:xfrm>
          <a:custGeom>
            <a:avLst/>
            <a:gdLst/>
            <a:ahLst/>
            <a:cxnLst/>
            <a:rect l="0" t="0" r="0" b="0"/>
            <a:pathLst>
              <a:path w="178851" h="218750">
                <a:moveTo>
                  <a:pt x="33798" y="30318"/>
                </a:moveTo>
                <a:lnTo>
                  <a:pt x="29247" y="30318"/>
                </a:lnTo>
                <a:lnTo>
                  <a:pt x="27907" y="31270"/>
                </a:lnTo>
                <a:lnTo>
                  <a:pt x="27013" y="32858"/>
                </a:lnTo>
                <a:lnTo>
                  <a:pt x="26418" y="34868"/>
                </a:lnTo>
                <a:lnTo>
                  <a:pt x="21029" y="55902"/>
                </a:lnTo>
                <a:lnTo>
                  <a:pt x="18618" y="64519"/>
                </a:lnTo>
                <a:lnTo>
                  <a:pt x="10674" y="91251"/>
                </a:lnTo>
                <a:lnTo>
                  <a:pt x="5106" y="112009"/>
                </a:lnTo>
                <a:lnTo>
                  <a:pt x="3241" y="122879"/>
                </a:lnTo>
                <a:lnTo>
                  <a:pt x="1996" y="133935"/>
                </a:lnTo>
                <a:lnTo>
                  <a:pt x="1166" y="145116"/>
                </a:lnTo>
                <a:lnTo>
                  <a:pt x="245" y="162619"/>
                </a:lnTo>
                <a:lnTo>
                  <a:pt x="0" y="169953"/>
                </a:lnTo>
                <a:lnTo>
                  <a:pt x="788" y="176748"/>
                </a:lnTo>
                <a:lnTo>
                  <a:pt x="2267" y="183183"/>
                </a:lnTo>
                <a:lnTo>
                  <a:pt x="4205" y="189378"/>
                </a:lnTo>
                <a:lnTo>
                  <a:pt x="6449" y="194460"/>
                </a:lnTo>
                <a:lnTo>
                  <a:pt x="8898" y="198801"/>
                </a:lnTo>
                <a:lnTo>
                  <a:pt x="11483" y="202647"/>
                </a:lnTo>
                <a:lnTo>
                  <a:pt x="16896" y="209461"/>
                </a:lnTo>
                <a:lnTo>
                  <a:pt x="19673" y="212612"/>
                </a:lnTo>
                <a:lnTo>
                  <a:pt x="23428" y="214712"/>
                </a:lnTo>
                <a:lnTo>
                  <a:pt x="27838" y="216112"/>
                </a:lnTo>
                <a:lnTo>
                  <a:pt x="32682" y="217046"/>
                </a:lnTo>
                <a:lnTo>
                  <a:pt x="37817" y="217668"/>
                </a:lnTo>
                <a:lnTo>
                  <a:pt x="43145" y="218083"/>
                </a:lnTo>
                <a:lnTo>
                  <a:pt x="48602" y="218360"/>
                </a:lnTo>
                <a:lnTo>
                  <a:pt x="59745" y="218667"/>
                </a:lnTo>
                <a:lnTo>
                  <a:pt x="65385" y="218749"/>
                </a:lnTo>
                <a:lnTo>
                  <a:pt x="71048" y="217851"/>
                </a:lnTo>
                <a:lnTo>
                  <a:pt x="76729" y="216300"/>
                </a:lnTo>
                <a:lnTo>
                  <a:pt x="82421" y="214313"/>
                </a:lnTo>
                <a:lnTo>
                  <a:pt x="88121" y="212036"/>
                </a:lnTo>
                <a:lnTo>
                  <a:pt x="93826" y="209566"/>
                </a:lnTo>
                <a:lnTo>
                  <a:pt x="99535" y="206966"/>
                </a:lnTo>
                <a:lnTo>
                  <a:pt x="105245" y="203329"/>
                </a:lnTo>
                <a:lnTo>
                  <a:pt x="110957" y="198998"/>
                </a:lnTo>
                <a:lnTo>
                  <a:pt x="116670" y="194206"/>
                </a:lnTo>
                <a:lnTo>
                  <a:pt x="123336" y="188154"/>
                </a:lnTo>
                <a:lnTo>
                  <a:pt x="138363" y="173810"/>
                </a:lnTo>
                <a:lnTo>
                  <a:pt x="145419" y="165984"/>
                </a:lnTo>
                <a:lnTo>
                  <a:pt x="152027" y="157909"/>
                </a:lnTo>
                <a:lnTo>
                  <a:pt x="158337" y="149669"/>
                </a:lnTo>
                <a:lnTo>
                  <a:pt x="163497" y="142270"/>
                </a:lnTo>
                <a:lnTo>
                  <a:pt x="167889" y="135432"/>
                </a:lnTo>
                <a:lnTo>
                  <a:pt x="171770" y="128969"/>
                </a:lnTo>
                <a:lnTo>
                  <a:pt x="174357" y="122755"/>
                </a:lnTo>
                <a:lnTo>
                  <a:pt x="176081" y="116708"/>
                </a:lnTo>
                <a:lnTo>
                  <a:pt x="177231" y="110771"/>
                </a:lnTo>
                <a:lnTo>
                  <a:pt x="177998" y="102051"/>
                </a:lnTo>
                <a:lnTo>
                  <a:pt x="178509" y="91475"/>
                </a:lnTo>
                <a:lnTo>
                  <a:pt x="178850" y="79661"/>
                </a:lnTo>
                <a:lnTo>
                  <a:pt x="178124" y="69881"/>
                </a:lnTo>
                <a:lnTo>
                  <a:pt x="176688" y="61456"/>
                </a:lnTo>
                <a:lnTo>
                  <a:pt x="174779" y="53934"/>
                </a:lnTo>
                <a:lnTo>
                  <a:pt x="172553" y="47967"/>
                </a:lnTo>
                <a:lnTo>
                  <a:pt x="170116" y="43036"/>
                </a:lnTo>
                <a:lnTo>
                  <a:pt x="167540" y="38797"/>
                </a:lnTo>
                <a:lnTo>
                  <a:pt x="163917" y="35018"/>
                </a:lnTo>
                <a:lnTo>
                  <a:pt x="159597" y="31546"/>
                </a:lnTo>
                <a:lnTo>
                  <a:pt x="154811" y="28279"/>
                </a:lnTo>
                <a:lnTo>
                  <a:pt x="150669" y="25149"/>
                </a:lnTo>
                <a:lnTo>
                  <a:pt x="146954" y="22109"/>
                </a:lnTo>
                <a:lnTo>
                  <a:pt x="143526" y="19130"/>
                </a:lnTo>
                <a:lnTo>
                  <a:pt x="139335" y="16192"/>
                </a:lnTo>
                <a:lnTo>
                  <a:pt x="134636" y="13280"/>
                </a:lnTo>
                <a:lnTo>
                  <a:pt x="129599" y="10387"/>
                </a:lnTo>
                <a:lnTo>
                  <a:pt x="124335" y="8458"/>
                </a:lnTo>
                <a:lnTo>
                  <a:pt x="118921" y="7172"/>
                </a:lnTo>
                <a:lnTo>
                  <a:pt x="113407" y="6315"/>
                </a:lnTo>
                <a:lnTo>
                  <a:pt x="106874" y="4791"/>
                </a:lnTo>
                <a:lnTo>
                  <a:pt x="99660" y="2822"/>
                </a:lnTo>
                <a:lnTo>
                  <a:pt x="91994" y="557"/>
                </a:lnTo>
                <a:lnTo>
                  <a:pt x="85931" y="0"/>
                </a:lnTo>
                <a:lnTo>
                  <a:pt x="80936" y="581"/>
                </a:lnTo>
                <a:lnTo>
                  <a:pt x="76654" y="1921"/>
                </a:lnTo>
                <a:lnTo>
                  <a:pt x="69036" y="2814"/>
                </a:lnTo>
                <a:lnTo>
                  <a:pt x="59195" y="3409"/>
                </a:lnTo>
                <a:lnTo>
                  <a:pt x="47872" y="3806"/>
                </a:lnTo>
                <a:lnTo>
                  <a:pt x="39371" y="5023"/>
                </a:lnTo>
                <a:lnTo>
                  <a:pt x="32751" y="6787"/>
                </a:lnTo>
                <a:lnTo>
                  <a:pt x="16654" y="131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24"/>
          <p:cNvSpPr/>
          <p:nvPr/>
        </p:nvSpPr>
        <p:spPr>
          <a:xfrm>
            <a:off x="7306627" y="2880360"/>
            <a:ext cx="94299" cy="471488"/>
          </a:xfrm>
          <a:custGeom>
            <a:avLst/>
            <a:gdLst/>
            <a:ahLst/>
            <a:cxnLst/>
            <a:rect l="0" t="0" r="0" b="0"/>
            <a:pathLst>
              <a:path w="94299" h="471488">
                <a:moveTo>
                  <a:pt x="0" y="0"/>
                </a:moveTo>
                <a:lnTo>
                  <a:pt x="13653" y="9101"/>
                </a:lnTo>
                <a:lnTo>
                  <a:pt x="19579" y="13687"/>
                </a:lnTo>
                <a:lnTo>
                  <a:pt x="25436" y="18650"/>
                </a:lnTo>
                <a:lnTo>
                  <a:pt x="36070" y="28291"/>
                </a:lnTo>
                <a:lnTo>
                  <a:pt x="43971" y="35751"/>
                </a:lnTo>
                <a:lnTo>
                  <a:pt x="48364" y="42884"/>
                </a:lnTo>
                <a:lnTo>
                  <a:pt x="53198" y="52402"/>
                </a:lnTo>
                <a:lnTo>
                  <a:pt x="58325" y="63509"/>
                </a:lnTo>
                <a:lnTo>
                  <a:pt x="63649" y="76629"/>
                </a:lnTo>
                <a:lnTo>
                  <a:pt x="69102" y="91091"/>
                </a:lnTo>
                <a:lnTo>
                  <a:pt x="74644" y="106447"/>
                </a:lnTo>
                <a:lnTo>
                  <a:pt x="78338" y="119542"/>
                </a:lnTo>
                <a:lnTo>
                  <a:pt x="80800" y="131130"/>
                </a:lnTo>
                <a:lnTo>
                  <a:pt x="82442" y="141712"/>
                </a:lnTo>
                <a:lnTo>
                  <a:pt x="83536" y="151625"/>
                </a:lnTo>
                <a:lnTo>
                  <a:pt x="84266" y="161090"/>
                </a:lnTo>
                <a:lnTo>
                  <a:pt x="84752" y="170259"/>
                </a:lnTo>
                <a:lnTo>
                  <a:pt x="86029" y="180181"/>
                </a:lnTo>
                <a:lnTo>
                  <a:pt x="87833" y="190605"/>
                </a:lnTo>
                <a:lnTo>
                  <a:pt x="89988" y="201365"/>
                </a:lnTo>
                <a:lnTo>
                  <a:pt x="91425" y="211396"/>
                </a:lnTo>
                <a:lnTo>
                  <a:pt x="92382" y="220940"/>
                </a:lnTo>
                <a:lnTo>
                  <a:pt x="93021" y="230161"/>
                </a:lnTo>
                <a:lnTo>
                  <a:pt x="93730" y="275966"/>
                </a:lnTo>
                <a:lnTo>
                  <a:pt x="94298" y="4714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25"/>
          <p:cNvSpPr/>
          <p:nvPr/>
        </p:nvSpPr>
        <p:spPr>
          <a:xfrm>
            <a:off x="7264118" y="2830619"/>
            <a:ext cx="299478" cy="169734"/>
          </a:xfrm>
          <a:custGeom>
            <a:avLst/>
            <a:gdLst/>
            <a:ahLst/>
            <a:cxnLst/>
            <a:rect l="0" t="0" r="0" b="0"/>
            <a:pathLst>
              <a:path w="299478" h="169734">
                <a:moveTo>
                  <a:pt x="8219" y="109748"/>
                </a:moveTo>
                <a:lnTo>
                  <a:pt x="3668" y="100647"/>
                </a:lnTo>
                <a:lnTo>
                  <a:pt x="2328" y="97013"/>
                </a:lnTo>
                <a:lnTo>
                  <a:pt x="1434" y="93638"/>
                </a:lnTo>
                <a:lnTo>
                  <a:pt x="838" y="90435"/>
                </a:lnTo>
                <a:lnTo>
                  <a:pt x="441" y="87348"/>
                </a:lnTo>
                <a:lnTo>
                  <a:pt x="177" y="84337"/>
                </a:lnTo>
                <a:lnTo>
                  <a:pt x="0" y="81378"/>
                </a:lnTo>
                <a:lnTo>
                  <a:pt x="835" y="78452"/>
                </a:lnTo>
                <a:lnTo>
                  <a:pt x="2343" y="75549"/>
                </a:lnTo>
                <a:lnTo>
                  <a:pt x="4302" y="72661"/>
                </a:lnTo>
                <a:lnTo>
                  <a:pt x="6560" y="68831"/>
                </a:lnTo>
                <a:lnTo>
                  <a:pt x="9018" y="64373"/>
                </a:lnTo>
                <a:lnTo>
                  <a:pt x="11609" y="59495"/>
                </a:lnTo>
                <a:lnTo>
                  <a:pt x="14289" y="55291"/>
                </a:lnTo>
                <a:lnTo>
                  <a:pt x="17029" y="51536"/>
                </a:lnTo>
                <a:lnTo>
                  <a:pt x="19807" y="48080"/>
                </a:lnTo>
                <a:lnTo>
                  <a:pt x="23565" y="44824"/>
                </a:lnTo>
                <a:lnTo>
                  <a:pt x="27974" y="41700"/>
                </a:lnTo>
                <a:lnTo>
                  <a:pt x="32819" y="38665"/>
                </a:lnTo>
                <a:lnTo>
                  <a:pt x="38906" y="35690"/>
                </a:lnTo>
                <a:lnTo>
                  <a:pt x="45823" y="32753"/>
                </a:lnTo>
                <a:lnTo>
                  <a:pt x="53291" y="29843"/>
                </a:lnTo>
                <a:lnTo>
                  <a:pt x="62079" y="26951"/>
                </a:lnTo>
                <a:lnTo>
                  <a:pt x="71748" y="24070"/>
                </a:lnTo>
                <a:lnTo>
                  <a:pt x="92652" y="18329"/>
                </a:lnTo>
                <a:lnTo>
                  <a:pt x="114642" y="12602"/>
                </a:lnTo>
                <a:lnTo>
                  <a:pt x="128698" y="9742"/>
                </a:lnTo>
                <a:lnTo>
                  <a:pt x="162096" y="4023"/>
                </a:lnTo>
                <a:lnTo>
                  <a:pt x="176526" y="2117"/>
                </a:lnTo>
                <a:lnTo>
                  <a:pt x="189004" y="847"/>
                </a:lnTo>
                <a:lnTo>
                  <a:pt x="200179" y="0"/>
                </a:lnTo>
                <a:lnTo>
                  <a:pt x="210487" y="388"/>
                </a:lnTo>
                <a:lnTo>
                  <a:pt x="220218" y="1599"/>
                </a:lnTo>
                <a:lnTo>
                  <a:pt x="229561" y="3358"/>
                </a:lnTo>
                <a:lnTo>
                  <a:pt x="238648" y="5484"/>
                </a:lnTo>
                <a:lnTo>
                  <a:pt x="247563" y="7854"/>
                </a:lnTo>
                <a:lnTo>
                  <a:pt x="256365" y="10386"/>
                </a:lnTo>
                <a:lnTo>
                  <a:pt x="264137" y="13027"/>
                </a:lnTo>
                <a:lnTo>
                  <a:pt x="271224" y="15740"/>
                </a:lnTo>
                <a:lnTo>
                  <a:pt x="277853" y="18501"/>
                </a:lnTo>
                <a:lnTo>
                  <a:pt x="283225" y="21294"/>
                </a:lnTo>
                <a:lnTo>
                  <a:pt x="287759" y="24109"/>
                </a:lnTo>
                <a:lnTo>
                  <a:pt x="291734" y="26938"/>
                </a:lnTo>
                <a:lnTo>
                  <a:pt x="294384" y="30729"/>
                </a:lnTo>
                <a:lnTo>
                  <a:pt x="296151" y="35161"/>
                </a:lnTo>
                <a:lnTo>
                  <a:pt x="297329" y="40021"/>
                </a:lnTo>
                <a:lnTo>
                  <a:pt x="298114" y="44213"/>
                </a:lnTo>
                <a:lnTo>
                  <a:pt x="298638" y="47961"/>
                </a:lnTo>
                <a:lnTo>
                  <a:pt x="298987" y="51412"/>
                </a:lnTo>
                <a:lnTo>
                  <a:pt x="299219" y="55617"/>
                </a:lnTo>
                <a:lnTo>
                  <a:pt x="299477" y="65370"/>
                </a:lnTo>
                <a:lnTo>
                  <a:pt x="298594" y="70638"/>
                </a:lnTo>
                <a:lnTo>
                  <a:pt x="297053" y="76054"/>
                </a:lnTo>
                <a:lnTo>
                  <a:pt x="295072" y="81571"/>
                </a:lnTo>
                <a:lnTo>
                  <a:pt x="292799" y="86201"/>
                </a:lnTo>
                <a:lnTo>
                  <a:pt x="290332" y="90240"/>
                </a:lnTo>
                <a:lnTo>
                  <a:pt x="287734" y="93885"/>
                </a:lnTo>
                <a:lnTo>
                  <a:pt x="284098" y="98220"/>
                </a:lnTo>
                <a:lnTo>
                  <a:pt x="279768" y="103015"/>
                </a:lnTo>
                <a:lnTo>
                  <a:pt x="269877" y="113423"/>
                </a:lnTo>
                <a:lnTo>
                  <a:pt x="259132" y="124399"/>
                </a:lnTo>
                <a:lnTo>
                  <a:pt x="253599" y="129040"/>
                </a:lnTo>
                <a:lnTo>
                  <a:pt x="248006" y="133087"/>
                </a:lnTo>
                <a:lnTo>
                  <a:pt x="242371" y="136738"/>
                </a:lnTo>
                <a:lnTo>
                  <a:pt x="236711" y="140124"/>
                </a:lnTo>
                <a:lnTo>
                  <a:pt x="231032" y="143333"/>
                </a:lnTo>
                <a:lnTo>
                  <a:pt x="225341" y="146426"/>
                </a:lnTo>
                <a:lnTo>
                  <a:pt x="218690" y="150392"/>
                </a:lnTo>
                <a:lnTo>
                  <a:pt x="203678" y="159880"/>
                </a:lnTo>
                <a:lnTo>
                  <a:pt x="196628" y="163172"/>
                </a:lnTo>
                <a:lnTo>
                  <a:pt x="190023" y="165366"/>
                </a:lnTo>
                <a:lnTo>
                  <a:pt x="183714" y="166830"/>
                </a:lnTo>
                <a:lnTo>
                  <a:pt x="178556" y="167805"/>
                </a:lnTo>
                <a:lnTo>
                  <a:pt x="170284" y="168888"/>
                </a:lnTo>
                <a:lnTo>
                  <a:pt x="163433" y="169370"/>
                </a:lnTo>
                <a:lnTo>
                  <a:pt x="154221" y="169642"/>
                </a:lnTo>
                <a:lnTo>
                  <a:pt x="147126" y="169733"/>
                </a:lnTo>
                <a:lnTo>
                  <a:pt x="146544" y="168788"/>
                </a:lnTo>
                <a:lnTo>
                  <a:pt x="146156" y="167206"/>
                </a:lnTo>
                <a:lnTo>
                  <a:pt x="145379" y="1611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26"/>
          <p:cNvSpPr/>
          <p:nvPr/>
        </p:nvSpPr>
        <p:spPr>
          <a:xfrm>
            <a:off x="7580947" y="2811931"/>
            <a:ext cx="300038" cy="222567"/>
          </a:xfrm>
          <a:custGeom>
            <a:avLst/>
            <a:gdLst/>
            <a:ahLst/>
            <a:cxnLst/>
            <a:rect l="0" t="0" r="0" b="0"/>
            <a:pathLst>
              <a:path w="300038" h="222567">
                <a:moveTo>
                  <a:pt x="0" y="111291"/>
                </a:moveTo>
                <a:lnTo>
                  <a:pt x="61789" y="111291"/>
                </a:lnTo>
                <a:lnTo>
                  <a:pt x="68816" y="110339"/>
                </a:lnTo>
                <a:lnTo>
                  <a:pt x="75405" y="108751"/>
                </a:lnTo>
                <a:lnTo>
                  <a:pt x="81703" y="106740"/>
                </a:lnTo>
                <a:lnTo>
                  <a:pt x="88758" y="103495"/>
                </a:lnTo>
                <a:lnTo>
                  <a:pt x="96320" y="99426"/>
                </a:lnTo>
                <a:lnTo>
                  <a:pt x="104218" y="94809"/>
                </a:lnTo>
                <a:lnTo>
                  <a:pt x="113294" y="89825"/>
                </a:lnTo>
                <a:lnTo>
                  <a:pt x="133537" y="79208"/>
                </a:lnTo>
                <a:lnTo>
                  <a:pt x="144270" y="71805"/>
                </a:lnTo>
                <a:lnTo>
                  <a:pt x="155235" y="63059"/>
                </a:lnTo>
                <a:lnTo>
                  <a:pt x="166356" y="53419"/>
                </a:lnTo>
                <a:lnTo>
                  <a:pt x="173768" y="46040"/>
                </a:lnTo>
                <a:lnTo>
                  <a:pt x="178711" y="40168"/>
                </a:lnTo>
                <a:lnTo>
                  <a:pt x="182006" y="35301"/>
                </a:lnTo>
                <a:lnTo>
                  <a:pt x="185155" y="31103"/>
                </a:lnTo>
                <a:lnTo>
                  <a:pt x="188207" y="27353"/>
                </a:lnTo>
                <a:lnTo>
                  <a:pt x="191194" y="23900"/>
                </a:lnTo>
                <a:lnTo>
                  <a:pt x="192232" y="20645"/>
                </a:lnTo>
                <a:lnTo>
                  <a:pt x="191973" y="17523"/>
                </a:lnTo>
                <a:lnTo>
                  <a:pt x="190096" y="11514"/>
                </a:lnTo>
                <a:lnTo>
                  <a:pt x="189262" y="5668"/>
                </a:lnTo>
                <a:lnTo>
                  <a:pt x="188088" y="3728"/>
                </a:lnTo>
                <a:lnTo>
                  <a:pt x="186352" y="2435"/>
                </a:lnTo>
                <a:lnTo>
                  <a:pt x="184242" y="1573"/>
                </a:lnTo>
                <a:lnTo>
                  <a:pt x="176818" y="615"/>
                </a:lnTo>
                <a:lnTo>
                  <a:pt x="168121" y="189"/>
                </a:lnTo>
                <a:lnTo>
                  <a:pt x="161080" y="0"/>
                </a:lnTo>
                <a:lnTo>
                  <a:pt x="155012" y="1854"/>
                </a:lnTo>
                <a:lnTo>
                  <a:pt x="147156" y="4996"/>
                </a:lnTo>
                <a:lnTo>
                  <a:pt x="138110" y="8995"/>
                </a:lnTo>
                <a:lnTo>
                  <a:pt x="129221" y="12614"/>
                </a:lnTo>
                <a:lnTo>
                  <a:pt x="120437" y="15979"/>
                </a:lnTo>
                <a:lnTo>
                  <a:pt x="111724" y="19175"/>
                </a:lnTo>
                <a:lnTo>
                  <a:pt x="104010" y="22258"/>
                </a:lnTo>
                <a:lnTo>
                  <a:pt x="96963" y="25265"/>
                </a:lnTo>
                <a:lnTo>
                  <a:pt x="90359" y="28223"/>
                </a:lnTo>
                <a:lnTo>
                  <a:pt x="85005" y="32100"/>
                </a:lnTo>
                <a:lnTo>
                  <a:pt x="80483" y="36590"/>
                </a:lnTo>
                <a:lnTo>
                  <a:pt x="76515" y="41488"/>
                </a:lnTo>
                <a:lnTo>
                  <a:pt x="71965" y="45706"/>
                </a:lnTo>
                <a:lnTo>
                  <a:pt x="67027" y="49470"/>
                </a:lnTo>
                <a:lnTo>
                  <a:pt x="61829" y="52932"/>
                </a:lnTo>
                <a:lnTo>
                  <a:pt x="54555" y="60955"/>
                </a:lnTo>
                <a:lnTo>
                  <a:pt x="45895" y="72019"/>
                </a:lnTo>
                <a:lnTo>
                  <a:pt x="36312" y="85109"/>
                </a:lnTo>
                <a:lnTo>
                  <a:pt x="29923" y="94789"/>
                </a:lnTo>
                <a:lnTo>
                  <a:pt x="25663" y="102195"/>
                </a:lnTo>
                <a:lnTo>
                  <a:pt x="22824" y="108084"/>
                </a:lnTo>
                <a:lnTo>
                  <a:pt x="20931" y="114868"/>
                </a:lnTo>
                <a:lnTo>
                  <a:pt x="19669" y="122248"/>
                </a:lnTo>
                <a:lnTo>
                  <a:pt x="18828" y="130026"/>
                </a:lnTo>
                <a:lnTo>
                  <a:pt x="19220" y="137116"/>
                </a:lnTo>
                <a:lnTo>
                  <a:pt x="20433" y="143748"/>
                </a:lnTo>
                <a:lnTo>
                  <a:pt x="22195" y="150074"/>
                </a:lnTo>
                <a:lnTo>
                  <a:pt x="23369" y="155244"/>
                </a:lnTo>
                <a:lnTo>
                  <a:pt x="24152" y="159643"/>
                </a:lnTo>
                <a:lnTo>
                  <a:pt x="24674" y="163528"/>
                </a:lnTo>
                <a:lnTo>
                  <a:pt x="25974" y="167071"/>
                </a:lnTo>
                <a:lnTo>
                  <a:pt x="29959" y="173547"/>
                </a:lnTo>
                <a:lnTo>
                  <a:pt x="42109" y="191650"/>
                </a:lnTo>
                <a:lnTo>
                  <a:pt x="47123" y="197249"/>
                </a:lnTo>
                <a:lnTo>
                  <a:pt x="52370" y="201934"/>
                </a:lnTo>
                <a:lnTo>
                  <a:pt x="57773" y="206009"/>
                </a:lnTo>
                <a:lnTo>
                  <a:pt x="65185" y="209679"/>
                </a:lnTo>
                <a:lnTo>
                  <a:pt x="73937" y="213078"/>
                </a:lnTo>
                <a:lnTo>
                  <a:pt x="83582" y="216297"/>
                </a:lnTo>
                <a:lnTo>
                  <a:pt x="93821" y="218442"/>
                </a:lnTo>
                <a:lnTo>
                  <a:pt x="104458" y="219873"/>
                </a:lnTo>
                <a:lnTo>
                  <a:pt x="115358" y="220826"/>
                </a:lnTo>
                <a:lnTo>
                  <a:pt x="124530" y="221462"/>
                </a:lnTo>
                <a:lnTo>
                  <a:pt x="139802" y="222168"/>
                </a:lnTo>
                <a:lnTo>
                  <a:pt x="152939" y="222482"/>
                </a:lnTo>
                <a:lnTo>
                  <a:pt x="159110" y="222566"/>
                </a:lnTo>
                <a:lnTo>
                  <a:pt x="166080" y="221670"/>
                </a:lnTo>
                <a:lnTo>
                  <a:pt x="173585" y="220119"/>
                </a:lnTo>
                <a:lnTo>
                  <a:pt x="181446" y="218133"/>
                </a:lnTo>
                <a:lnTo>
                  <a:pt x="191449" y="214904"/>
                </a:lnTo>
                <a:lnTo>
                  <a:pt x="202880" y="210846"/>
                </a:lnTo>
                <a:lnTo>
                  <a:pt x="215263" y="206236"/>
                </a:lnTo>
                <a:lnTo>
                  <a:pt x="226377" y="203163"/>
                </a:lnTo>
                <a:lnTo>
                  <a:pt x="236644" y="201114"/>
                </a:lnTo>
                <a:lnTo>
                  <a:pt x="246344" y="199748"/>
                </a:lnTo>
                <a:lnTo>
                  <a:pt x="254718" y="197885"/>
                </a:lnTo>
                <a:lnTo>
                  <a:pt x="262204" y="195690"/>
                </a:lnTo>
                <a:lnTo>
                  <a:pt x="269100" y="193275"/>
                </a:lnTo>
                <a:lnTo>
                  <a:pt x="275603" y="191664"/>
                </a:lnTo>
                <a:lnTo>
                  <a:pt x="281843" y="190591"/>
                </a:lnTo>
                <a:lnTo>
                  <a:pt x="300037" y="1884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27"/>
          <p:cNvSpPr/>
          <p:nvPr/>
        </p:nvSpPr>
        <p:spPr>
          <a:xfrm>
            <a:off x="8001000" y="2794635"/>
            <a:ext cx="325756" cy="42863"/>
          </a:xfrm>
          <a:custGeom>
            <a:avLst/>
            <a:gdLst/>
            <a:ahLst/>
            <a:cxnLst/>
            <a:rect l="0" t="0" r="0" b="0"/>
            <a:pathLst>
              <a:path w="325756" h="42863">
                <a:moveTo>
                  <a:pt x="0" y="42862"/>
                </a:moveTo>
                <a:lnTo>
                  <a:pt x="13652" y="38311"/>
                </a:lnTo>
                <a:lnTo>
                  <a:pt x="19579" y="36971"/>
                </a:lnTo>
                <a:lnTo>
                  <a:pt x="25434" y="36077"/>
                </a:lnTo>
                <a:lnTo>
                  <a:pt x="31244" y="35481"/>
                </a:lnTo>
                <a:lnTo>
                  <a:pt x="37022" y="35084"/>
                </a:lnTo>
                <a:lnTo>
                  <a:pt x="42778" y="34819"/>
                </a:lnTo>
                <a:lnTo>
                  <a:pt x="48521" y="34642"/>
                </a:lnTo>
                <a:lnTo>
                  <a:pt x="55207" y="33572"/>
                </a:lnTo>
                <a:lnTo>
                  <a:pt x="62523" y="31907"/>
                </a:lnTo>
                <a:lnTo>
                  <a:pt x="70256" y="29843"/>
                </a:lnTo>
                <a:lnTo>
                  <a:pt x="78270" y="28468"/>
                </a:lnTo>
                <a:lnTo>
                  <a:pt x="86469" y="27551"/>
                </a:lnTo>
                <a:lnTo>
                  <a:pt x="94794" y="26940"/>
                </a:lnTo>
                <a:lnTo>
                  <a:pt x="102248" y="25580"/>
                </a:lnTo>
                <a:lnTo>
                  <a:pt x="109123" y="23720"/>
                </a:lnTo>
                <a:lnTo>
                  <a:pt x="115611" y="21528"/>
                </a:lnTo>
                <a:lnTo>
                  <a:pt x="123746" y="20067"/>
                </a:lnTo>
                <a:lnTo>
                  <a:pt x="132980" y="19093"/>
                </a:lnTo>
                <a:lnTo>
                  <a:pt x="142947" y="18443"/>
                </a:lnTo>
                <a:lnTo>
                  <a:pt x="154351" y="17058"/>
                </a:lnTo>
                <a:lnTo>
                  <a:pt x="166719" y="15182"/>
                </a:lnTo>
                <a:lnTo>
                  <a:pt x="179726" y="12979"/>
                </a:lnTo>
                <a:lnTo>
                  <a:pt x="191254" y="11510"/>
                </a:lnTo>
                <a:lnTo>
                  <a:pt x="201797" y="10530"/>
                </a:lnTo>
                <a:lnTo>
                  <a:pt x="211684" y="9878"/>
                </a:lnTo>
                <a:lnTo>
                  <a:pt x="223037" y="8490"/>
                </a:lnTo>
                <a:lnTo>
                  <a:pt x="235369" y="6612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28"/>
          <p:cNvSpPr/>
          <p:nvPr/>
        </p:nvSpPr>
        <p:spPr>
          <a:xfrm>
            <a:off x="8086725" y="2858534"/>
            <a:ext cx="325756" cy="46352"/>
          </a:xfrm>
          <a:custGeom>
            <a:avLst/>
            <a:gdLst/>
            <a:ahLst/>
            <a:cxnLst/>
            <a:rect l="0" t="0" r="0" b="0"/>
            <a:pathLst>
              <a:path w="325756" h="46352">
                <a:moveTo>
                  <a:pt x="0" y="38971"/>
                </a:moveTo>
                <a:lnTo>
                  <a:pt x="4550" y="43522"/>
                </a:lnTo>
                <a:lnTo>
                  <a:pt x="7797" y="44862"/>
                </a:lnTo>
                <a:lnTo>
                  <a:pt x="11865" y="45756"/>
                </a:lnTo>
                <a:lnTo>
                  <a:pt x="16482" y="46351"/>
                </a:lnTo>
                <a:lnTo>
                  <a:pt x="23371" y="45796"/>
                </a:lnTo>
                <a:lnTo>
                  <a:pt x="31773" y="44474"/>
                </a:lnTo>
                <a:lnTo>
                  <a:pt x="77185" y="35507"/>
                </a:lnTo>
                <a:lnTo>
                  <a:pt x="88603" y="32851"/>
                </a:lnTo>
                <a:lnTo>
                  <a:pt x="99074" y="30129"/>
                </a:lnTo>
                <a:lnTo>
                  <a:pt x="108911" y="27361"/>
                </a:lnTo>
                <a:lnTo>
                  <a:pt x="118328" y="25516"/>
                </a:lnTo>
                <a:lnTo>
                  <a:pt x="127462" y="24286"/>
                </a:lnTo>
                <a:lnTo>
                  <a:pt x="136411" y="23466"/>
                </a:lnTo>
                <a:lnTo>
                  <a:pt x="145232" y="21967"/>
                </a:lnTo>
                <a:lnTo>
                  <a:pt x="153971" y="20014"/>
                </a:lnTo>
                <a:lnTo>
                  <a:pt x="162655" y="17761"/>
                </a:lnTo>
                <a:lnTo>
                  <a:pt x="171302" y="16258"/>
                </a:lnTo>
                <a:lnTo>
                  <a:pt x="179923" y="15257"/>
                </a:lnTo>
                <a:lnTo>
                  <a:pt x="188528" y="14589"/>
                </a:lnTo>
                <a:lnTo>
                  <a:pt x="199028" y="13191"/>
                </a:lnTo>
                <a:lnTo>
                  <a:pt x="210791" y="11307"/>
                </a:lnTo>
                <a:lnTo>
                  <a:pt x="223394" y="9098"/>
                </a:lnTo>
                <a:lnTo>
                  <a:pt x="233702" y="7625"/>
                </a:lnTo>
                <a:lnTo>
                  <a:pt x="242478" y="6644"/>
                </a:lnTo>
                <a:lnTo>
                  <a:pt x="250235" y="5989"/>
                </a:lnTo>
                <a:lnTo>
                  <a:pt x="259215" y="4601"/>
                </a:lnTo>
                <a:lnTo>
                  <a:pt x="269013" y="2722"/>
                </a:lnTo>
                <a:lnTo>
                  <a:pt x="279354" y="518"/>
                </a:lnTo>
                <a:lnTo>
                  <a:pt x="287201" y="0"/>
                </a:lnTo>
                <a:lnTo>
                  <a:pt x="293385" y="608"/>
                </a:lnTo>
                <a:lnTo>
                  <a:pt x="298460" y="1965"/>
                </a:lnTo>
                <a:lnTo>
                  <a:pt x="303748" y="2870"/>
                </a:lnTo>
                <a:lnTo>
                  <a:pt x="309179" y="3474"/>
                </a:lnTo>
                <a:lnTo>
                  <a:pt x="325755" y="46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29"/>
          <p:cNvSpPr/>
          <p:nvPr/>
        </p:nvSpPr>
        <p:spPr>
          <a:xfrm>
            <a:off x="8678227" y="2426017"/>
            <a:ext cx="34291" cy="411481"/>
          </a:xfrm>
          <a:custGeom>
            <a:avLst/>
            <a:gdLst/>
            <a:ahLst/>
            <a:cxnLst/>
            <a:rect l="0" t="0" r="0" b="0"/>
            <a:pathLst>
              <a:path w="34291" h="411481">
                <a:moveTo>
                  <a:pt x="0" y="0"/>
                </a:moveTo>
                <a:lnTo>
                  <a:pt x="4551" y="9102"/>
                </a:lnTo>
                <a:lnTo>
                  <a:pt x="5891" y="12735"/>
                </a:lnTo>
                <a:lnTo>
                  <a:pt x="6785" y="16110"/>
                </a:lnTo>
                <a:lnTo>
                  <a:pt x="14229" y="54862"/>
                </a:lnTo>
                <a:lnTo>
                  <a:pt x="15201" y="61340"/>
                </a:lnTo>
                <a:lnTo>
                  <a:pt x="15850" y="66611"/>
                </a:lnTo>
                <a:lnTo>
                  <a:pt x="17234" y="74887"/>
                </a:lnTo>
                <a:lnTo>
                  <a:pt x="21312" y="96783"/>
                </a:lnTo>
                <a:lnTo>
                  <a:pt x="22780" y="106432"/>
                </a:lnTo>
                <a:lnTo>
                  <a:pt x="23760" y="114770"/>
                </a:lnTo>
                <a:lnTo>
                  <a:pt x="24413" y="122233"/>
                </a:lnTo>
                <a:lnTo>
                  <a:pt x="24847" y="129114"/>
                </a:lnTo>
                <a:lnTo>
                  <a:pt x="25330" y="141839"/>
                </a:lnTo>
                <a:lnTo>
                  <a:pt x="26412" y="151709"/>
                </a:lnTo>
                <a:lnTo>
                  <a:pt x="31532" y="189096"/>
                </a:lnTo>
                <a:lnTo>
                  <a:pt x="32452" y="198454"/>
                </a:lnTo>
                <a:lnTo>
                  <a:pt x="33065" y="206598"/>
                </a:lnTo>
                <a:lnTo>
                  <a:pt x="33927" y="295424"/>
                </a:lnTo>
                <a:lnTo>
                  <a:pt x="34290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30"/>
          <p:cNvSpPr/>
          <p:nvPr/>
        </p:nvSpPr>
        <p:spPr>
          <a:xfrm>
            <a:off x="8403907" y="2871787"/>
            <a:ext cx="540069" cy="102871"/>
          </a:xfrm>
          <a:custGeom>
            <a:avLst/>
            <a:gdLst/>
            <a:ahLst/>
            <a:cxnLst/>
            <a:rect l="0" t="0" r="0" b="0"/>
            <a:pathLst>
              <a:path w="540069" h="102871">
                <a:moveTo>
                  <a:pt x="0" y="102870"/>
                </a:moveTo>
                <a:lnTo>
                  <a:pt x="9102" y="98319"/>
                </a:lnTo>
                <a:lnTo>
                  <a:pt x="18650" y="96085"/>
                </a:lnTo>
                <a:lnTo>
                  <a:pt x="29244" y="94140"/>
                </a:lnTo>
                <a:lnTo>
                  <a:pt x="34736" y="92287"/>
                </a:lnTo>
                <a:lnTo>
                  <a:pt x="40302" y="90100"/>
                </a:lnTo>
                <a:lnTo>
                  <a:pt x="51567" y="87669"/>
                </a:lnTo>
                <a:lnTo>
                  <a:pt x="67686" y="85637"/>
                </a:lnTo>
                <a:lnTo>
                  <a:pt x="97075" y="81558"/>
                </a:lnTo>
                <a:lnTo>
                  <a:pt x="110437" y="79137"/>
                </a:lnTo>
                <a:lnTo>
                  <a:pt x="122202" y="76571"/>
                </a:lnTo>
                <a:lnTo>
                  <a:pt x="132903" y="73907"/>
                </a:lnTo>
                <a:lnTo>
                  <a:pt x="143847" y="72131"/>
                </a:lnTo>
                <a:lnTo>
                  <a:pt x="154953" y="70948"/>
                </a:lnTo>
                <a:lnTo>
                  <a:pt x="166168" y="70158"/>
                </a:lnTo>
                <a:lnTo>
                  <a:pt x="178406" y="68680"/>
                </a:lnTo>
                <a:lnTo>
                  <a:pt x="191328" y="66742"/>
                </a:lnTo>
                <a:lnTo>
                  <a:pt x="220289" y="62048"/>
                </a:lnTo>
                <a:lnTo>
                  <a:pt x="255386" y="56787"/>
                </a:lnTo>
                <a:lnTo>
                  <a:pt x="276939" y="55003"/>
                </a:lnTo>
                <a:lnTo>
                  <a:pt x="300831" y="53814"/>
                </a:lnTo>
                <a:lnTo>
                  <a:pt x="326284" y="53021"/>
                </a:lnTo>
                <a:lnTo>
                  <a:pt x="346110" y="51540"/>
                </a:lnTo>
                <a:lnTo>
                  <a:pt x="362185" y="49600"/>
                </a:lnTo>
                <a:lnTo>
                  <a:pt x="375760" y="47354"/>
                </a:lnTo>
                <a:lnTo>
                  <a:pt x="389571" y="45857"/>
                </a:lnTo>
                <a:lnTo>
                  <a:pt x="403542" y="44859"/>
                </a:lnTo>
                <a:lnTo>
                  <a:pt x="417618" y="44193"/>
                </a:lnTo>
                <a:lnTo>
                  <a:pt x="430812" y="42797"/>
                </a:lnTo>
                <a:lnTo>
                  <a:pt x="443418" y="40914"/>
                </a:lnTo>
                <a:lnTo>
                  <a:pt x="455632" y="38706"/>
                </a:lnTo>
                <a:lnTo>
                  <a:pt x="465680" y="37234"/>
                </a:lnTo>
                <a:lnTo>
                  <a:pt x="481924" y="35599"/>
                </a:lnTo>
                <a:lnTo>
                  <a:pt x="488923" y="34210"/>
                </a:lnTo>
                <a:lnTo>
                  <a:pt x="495493" y="32332"/>
                </a:lnTo>
                <a:lnTo>
                  <a:pt x="501779" y="30127"/>
                </a:lnTo>
                <a:lnTo>
                  <a:pt x="506922" y="27705"/>
                </a:lnTo>
                <a:lnTo>
                  <a:pt x="511303" y="25137"/>
                </a:lnTo>
                <a:lnTo>
                  <a:pt x="515176" y="22473"/>
                </a:lnTo>
                <a:lnTo>
                  <a:pt x="518711" y="19745"/>
                </a:lnTo>
                <a:lnTo>
                  <a:pt x="522020" y="16973"/>
                </a:lnTo>
                <a:lnTo>
                  <a:pt x="525178" y="14173"/>
                </a:lnTo>
                <a:lnTo>
                  <a:pt x="528236" y="12306"/>
                </a:lnTo>
                <a:lnTo>
                  <a:pt x="537448" y="9310"/>
                </a:lnTo>
                <a:lnTo>
                  <a:pt x="538321" y="9064"/>
                </a:lnTo>
                <a:lnTo>
                  <a:pt x="538904" y="7948"/>
                </a:lnTo>
                <a:lnTo>
                  <a:pt x="539291" y="6251"/>
                </a:lnTo>
                <a:lnTo>
                  <a:pt x="54006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31"/>
          <p:cNvSpPr/>
          <p:nvPr/>
        </p:nvSpPr>
        <p:spPr>
          <a:xfrm>
            <a:off x="8412480" y="3001716"/>
            <a:ext cx="385487" cy="384260"/>
          </a:xfrm>
          <a:custGeom>
            <a:avLst/>
            <a:gdLst/>
            <a:ahLst/>
            <a:cxnLst/>
            <a:rect l="0" t="0" r="0" b="0"/>
            <a:pathLst>
              <a:path w="385487" h="384260">
                <a:moveTo>
                  <a:pt x="120014" y="67239"/>
                </a:moveTo>
                <a:lnTo>
                  <a:pt x="124566" y="53586"/>
                </a:lnTo>
                <a:lnTo>
                  <a:pt x="127811" y="48612"/>
                </a:lnTo>
                <a:lnTo>
                  <a:pt x="136497" y="40545"/>
                </a:lnTo>
                <a:lnTo>
                  <a:pt x="147547" y="30648"/>
                </a:lnTo>
                <a:lnTo>
                  <a:pt x="158921" y="24624"/>
                </a:lnTo>
                <a:lnTo>
                  <a:pt x="165955" y="21684"/>
                </a:lnTo>
                <a:lnTo>
                  <a:pt x="173502" y="18771"/>
                </a:lnTo>
                <a:lnTo>
                  <a:pt x="189507" y="12995"/>
                </a:lnTo>
                <a:lnTo>
                  <a:pt x="197775" y="11074"/>
                </a:lnTo>
                <a:lnTo>
                  <a:pt x="206145" y="9793"/>
                </a:lnTo>
                <a:lnTo>
                  <a:pt x="214582" y="8939"/>
                </a:lnTo>
                <a:lnTo>
                  <a:pt x="223064" y="7417"/>
                </a:lnTo>
                <a:lnTo>
                  <a:pt x="231577" y="5450"/>
                </a:lnTo>
                <a:lnTo>
                  <a:pt x="240110" y="3186"/>
                </a:lnTo>
                <a:lnTo>
                  <a:pt x="248655" y="1677"/>
                </a:lnTo>
                <a:lnTo>
                  <a:pt x="257210" y="671"/>
                </a:lnTo>
                <a:lnTo>
                  <a:pt x="265771" y="0"/>
                </a:lnTo>
                <a:lnTo>
                  <a:pt x="273383" y="505"/>
                </a:lnTo>
                <a:lnTo>
                  <a:pt x="280363" y="1795"/>
                </a:lnTo>
                <a:lnTo>
                  <a:pt x="286921" y="3607"/>
                </a:lnTo>
                <a:lnTo>
                  <a:pt x="293198" y="4815"/>
                </a:lnTo>
                <a:lnTo>
                  <a:pt x="299288" y="5620"/>
                </a:lnTo>
                <a:lnTo>
                  <a:pt x="305252" y="6157"/>
                </a:lnTo>
                <a:lnTo>
                  <a:pt x="309229" y="7468"/>
                </a:lnTo>
                <a:lnTo>
                  <a:pt x="311880" y="9294"/>
                </a:lnTo>
                <a:lnTo>
                  <a:pt x="315777" y="14815"/>
                </a:lnTo>
                <a:lnTo>
                  <a:pt x="320686" y="23619"/>
                </a:lnTo>
                <a:lnTo>
                  <a:pt x="321424" y="27682"/>
                </a:lnTo>
                <a:lnTo>
                  <a:pt x="320962" y="31342"/>
                </a:lnTo>
                <a:lnTo>
                  <a:pt x="319702" y="34735"/>
                </a:lnTo>
                <a:lnTo>
                  <a:pt x="318302" y="43585"/>
                </a:lnTo>
                <a:lnTo>
                  <a:pt x="317929" y="48612"/>
                </a:lnTo>
                <a:lnTo>
                  <a:pt x="315774" y="54821"/>
                </a:lnTo>
                <a:lnTo>
                  <a:pt x="312434" y="61818"/>
                </a:lnTo>
                <a:lnTo>
                  <a:pt x="308302" y="69340"/>
                </a:lnTo>
                <a:lnTo>
                  <a:pt x="303642" y="76259"/>
                </a:lnTo>
                <a:lnTo>
                  <a:pt x="298630" y="82778"/>
                </a:lnTo>
                <a:lnTo>
                  <a:pt x="293383" y="89028"/>
                </a:lnTo>
                <a:lnTo>
                  <a:pt x="287029" y="95100"/>
                </a:lnTo>
                <a:lnTo>
                  <a:pt x="279935" y="101053"/>
                </a:lnTo>
                <a:lnTo>
                  <a:pt x="272348" y="106926"/>
                </a:lnTo>
                <a:lnTo>
                  <a:pt x="264433" y="112747"/>
                </a:lnTo>
                <a:lnTo>
                  <a:pt x="248018" y="124295"/>
                </a:lnTo>
                <a:lnTo>
                  <a:pt x="240593" y="130041"/>
                </a:lnTo>
                <a:lnTo>
                  <a:pt x="233737" y="135777"/>
                </a:lnTo>
                <a:lnTo>
                  <a:pt x="227263" y="141506"/>
                </a:lnTo>
                <a:lnTo>
                  <a:pt x="218183" y="148183"/>
                </a:lnTo>
                <a:lnTo>
                  <a:pt x="207368" y="155491"/>
                </a:lnTo>
                <a:lnTo>
                  <a:pt x="195396" y="163221"/>
                </a:lnTo>
                <a:lnTo>
                  <a:pt x="185509" y="169327"/>
                </a:lnTo>
                <a:lnTo>
                  <a:pt x="177012" y="174350"/>
                </a:lnTo>
                <a:lnTo>
                  <a:pt x="165350" y="180566"/>
                </a:lnTo>
                <a:lnTo>
                  <a:pt x="163573" y="180890"/>
                </a:lnTo>
                <a:lnTo>
                  <a:pt x="163341" y="180154"/>
                </a:lnTo>
                <a:lnTo>
                  <a:pt x="170703" y="174256"/>
                </a:lnTo>
                <a:lnTo>
                  <a:pt x="176667" y="170016"/>
                </a:lnTo>
                <a:lnTo>
                  <a:pt x="183500" y="166237"/>
                </a:lnTo>
                <a:lnTo>
                  <a:pt x="190914" y="162765"/>
                </a:lnTo>
                <a:lnTo>
                  <a:pt x="198712" y="159498"/>
                </a:lnTo>
                <a:lnTo>
                  <a:pt x="206770" y="157320"/>
                </a:lnTo>
                <a:lnTo>
                  <a:pt x="215000" y="155868"/>
                </a:lnTo>
                <a:lnTo>
                  <a:pt x="223343" y="154900"/>
                </a:lnTo>
                <a:lnTo>
                  <a:pt x="231762" y="153302"/>
                </a:lnTo>
                <a:lnTo>
                  <a:pt x="240234" y="151284"/>
                </a:lnTo>
                <a:lnTo>
                  <a:pt x="248738" y="148987"/>
                </a:lnTo>
                <a:lnTo>
                  <a:pt x="257266" y="147455"/>
                </a:lnTo>
                <a:lnTo>
                  <a:pt x="265808" y="146433"/>
                </a:lnTo>
                <a:lnTo>
                  <a:pt x="274361" y="145753"/>
                </a:lnTo>
                <a:lnTo>
                  <a:pt x="282919" y="146251"/>
                </a:lnTo>
                <a:lnTo>
                  <a:pt x="291482" y="147536"/>
                </a:lnTo>
                <a:lnTo>
                  <a:pt x="300049" y="149345"/>
                </a:lnTo>
                <a:lnTo>
                  <a:pt x="307665" y="151504"/>
                </a:lnTo>
                <a:lnTo>
                  <a:pt x="314647" y="153895"/>
                </a:lnTo>
                <a:lnTo>
                  <a:pt x="321208" y="156442"/>
                </a:lnTo>
                <a:lnTo>
                  <a:pt x="336117" y="161812"/>
                </a:lnTo>
                <a:lnTo>
                  <a:pt x="344093" y="164578"/>
                </a:lnTo>
                <a:lnTo>
                  <a:pt x="350362" y="168326"/>
                </a:lnTo>
                <a:lnTo>
                  <a:pt x="359869" y="177572"/>
                </a:lnTo>
                <a:lnTo>
                  <a:pt x="369809" y="188030"/>
                </a:lnTo>
                <a:lnTo>
                  <a:pt x="375127" y="193487"/>
                </a:lnTo>
                <a:lnTo>
                  <a:pt x="378672" y="199029"/>
                </a:lnTo>
                <a:lnTo>
                  <a:pt x="382611" y="210267"/>
                </a:lnTo>
                <a:lnTo>
                  <a:pt x="384362" y="221612"/>
                </a:lnTo>
                <a:lnTo>
                  <a:pt x="385141" y="233004"/>
                </a:lnTo>
                <a:lnTo>
                  <a:pt x="385486" y="244417"/>
                </a:lnTo>
                <a:lnTo>
                  <a:pt x="384626" y="251080"/>
                </a:lnTo>
                <a:lnTo>
                  <a:pt x="383099" y="258379"/>
                </a:lnTo>
                <a:lnTo>
                  <a:pt x="381129" y="266103"/>
                </a:lnTo>
                <a:lnTo>
                  <a:pt x="377911" y="273158"/>
                </a:lnTo>
                <a:lnTo>
                  <a:pt x="373861" y="279765"/>
                </a:lnTo>
                <a:lnTo>
                  <a:pt x="369256" y="286076"/>
                </a:lnTo>
                <a:lnTo>
                  <a:pt x="363327" y="292187"/>
                </a:lnTo>
                <a:lnTo>
                  <a:pt x="356518" y="298167"/>
                </a:lnTo>
                <a:lnTo>
                  <a:pt x="349122" y="304058"/>
                </a:lnTo>
                <a:lnTo>
                  <a:pt x="341332" y="309891"/>
                </a:lnTo>
                <a:lnTo>
                  <a:pt x="325059" y="321452"/>
                </a:lnTo>
                <a:lnTo>
                  <a:pt x="299831" y="338670"/>
                </a:lnTo>
                <a:lnTo>
                  <a:pt x="290374" y="344396"/>
                </a:lnTo>
                <a:lnTo>
                  <a:pt x="280260" y="350117"/>
                </a:lnTo>
                <a:lnTo>
                  <a:pt x="269708" y="355837"/>
                </a:lnTo>
                <a:lnTo>
                  <a:pt x="259815" y="360603"/>
                </a:lnTo>
                <a:lnTo>
                  <a:pt x="250362" y="364732"/>
                </a:lnTo>
                <a:lnTo>
                  <a:pt x="241204" y="368437"/>
                </a:lnTo>
                <a:lnTo>
                  <a:pt x="231287" y="371860"/>
                </a:lnTo>
                <a:lnTo>
                  <a:pt x="220866" y="375095"/>
                </a:lnTo>
                <a:lnTo>
                  <a:pt x="210109" y="378204"/>
                </a:lnTo>
                <a:lnTo>
                  <a:pt x="199127" y="380276"/>
                </a:lnTo>
                <a:lnTo>
                  <a:pt x="187997" y="381658"/>
                </a:lnTo>
                <a:lnTo>
                  <a:pt x="176766" y="382579"/>
                </a:lnTo>
                <a:lnTo>
                  <a:pt x="166421" y="383193"/>
                </a:lnTo>
                <a:lnTo>
                  <a:pt x="147307" y="383875"/>
                </a:lnTo>
                <a:lnTo>
                  <a:pt x="120482" y="384259"/>
                </a:lnTo>
                <a:lnTo>
                  <a:pt x="108896" y="383361"/>
                </a:lnTo>
                <a:lnTo>
                  <a:pt x="95458" y="381809"/>
                </a:lnTo>
                <a:lnTo>
                  <a:pt x="80783" y="379822"/>
                </a:lnTo>
                <a:lnTo>
                  <a:pt x="68142" y="377545"/>
                </a:lnTo>
                <a:lnTo>
                  <a:pt x="56858" y="375075"/>
                </a:lnTo>
                <a:lnTo>
                  <a:pt x="46478" y="372475"/>
                </a:lnTo>
                <a:lnTo>
                  <a:pt x="37653" y="370742"/>
                </a:lnTo>
                <a:lnTo>
                  <a:pt x="29864" y="369587"/>
                </a:lnTo>
                <a:lnTo>
                  <a:pt x="22767" y="368817"/>
                </a:lnTo>
                <a:lnTo>
                  <a:pt x="12342" y="367961"/>
                </a:lnTo>
                <a:lnTo>
                  <a:pt x="0" y="3672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32"/>
          <p:cNvSpPr/>
          <p:nvPr/>
        </p:nvSpPr>
        <p:spPr>
          <a:xfrm>
            <a:off x="6775132" y="3857625"/>
            <a:ext cx="317184" cy="616689"/>
          </a:xfrm>
          <a:custGeom>
            <a:avLst/>
            <a:gdLst/>
            <a:ahLst/>
            <a:cxnLst/>
            <a:rect l="0" t="0" r="0" b="0"/>
            <a:pathLst>
              <a:path w="317184" h="616689">
                <a:moveTo>
                  <a:pt x="0" y="0"/>
                </a:moveTo>
                <a:lnTo>
                  <a:pt x="0" y="75032"/>
                </a:lnTo>
                <a:lnTo>
                  <a:pt x="953" y="94788"/>
                </a:lnTo>
                <a:lnTo>
                  <a:pt x="2541" y="112722"/>
                </a:lnTo>
                <a:lnTo>
                  <a:pt x="4551" y="129440"/>
                </a:lnTo>
                <a:lnTo>
                  <a:pt x="7797" y="147253"/>
                </a:lnTo>
                <a:lnTo>
                  <a:pt x="11865" y="165796"/>
                </a:lnTo>
                <a:lnTo>
                  <a:pt x="16482" y="184826"/>
                </a:lnTo>
                <a:lnTo>
                  <a:pt x="20513" y="198465"/>
                </a:lnTo>
                <a:lnTo>
                  <a:pt x="27533" y="216159"/>
                </a:lnTo>
                <a:lnTo>
                  <a:pt x="36839" y="231475"/>
                </a:lnTo>
                <a:lnTo>
                  <a:pt x="39799" y="234327"/>
                </a:lnTo>
                <a:lnTo>
                  <a:pt x="42726" y="236228"/>
                </a:lnTo>
                <a:lnTo>
                  <a:pt x="45629" y="237495"/>
                </a:lnTo>
                <a:lnTo>
                  <a:pt x="53934" y="238903"/>
                </a:lnTo>
                <a:lnTo>
                  <a:pt x="63024" y="239529"/>
                </a:lnTo>
                <a:lnTo>
                  <a:pt x="70238" y="239807"/>
                </a:lnTo>
                <a:lnTo>
                  <a:pt x="73495" y="238929"/>
                </a:lnTo>
                <a:lnTo>
                  <a:pt x="79655" y="235413"/>
                </a:lnTo>
                <a:lnTo>
                  <a:pt x="88478" y="228078"/>
                </a:lnTo>
                <a:lnTo>
                  <a:pt x="97124" y="219873"/>
                </a:lnTo>
                <a:lnTo>
                  <a:pt x="105719" y="206858"/>
                </a:lnTo>
                <a:lnTo>
                  <a:pt x="114297" y="190937"/>
                </a:lnTo>
                <a:lnTo>
                  <a:pt x="119061" y="179678"/>
                </a:lnTo>
                <a:lnTo>
                  <a:pt x="137512" y="133142"/>
                </a:lnTo>
                <a:lnTo>
                  <a:pt x="146207" y="112831"/>
                </a:lnTo>
                <a:lnTo>
                  <a:pt x="150706" y="94915"/>
                </a:lnTo>
                <a:lnTo>
                  <a:pt x="159722" y="29855"/>
                </a:lnTo>
                <a:lnTo>
                  <a:pt x="161475" y="13904"/>
                </a:lnTo>
                <a:lnTo>
                  <a:pt x="160990" y="9269"/>
                </a:lnTo>
                <a:lnTo>
                  <a:pt x="159715" y="6179"/>
                </a:lnTo>
                <a:lnTo>
                  <a:pt x="157911" y="4119"/>
                </a:lnTo>
                <a:lnTo>
                  <a:pt x="156710" y="3698"/>
                </a:lnTo>
                <a:lnTo>
                  <a:pt x="155908" y="4371"/>
                </a:lnTo>
                <a:lnTo>
                  <a:pt x="155373" y="5771"/>
                </a:lnTo>
                <a:lnTo>
                  <a:pt x="159173" y="21395"/>
                </a:lnTo>
                <a:lnTo>
                  <a:pt x="179983" y="112384"/>
                </a:lnTo>
                <a:lnTo>
                  <a:pt x="186663" y="145408"/>
                </a:lnTo>
                <a:lnTo>
                  <a:pt x="192069" y="175043"/>
                </a:lnTo>
                <a:lnTo>
                  <a:pt x="196627" y="202420"/>
                </a:lnTo>
                <a:lnTo>
                  <a:pt x="201570" y="224482"/>
                </a:lnTo>
                <a:lnTo>
                  <a:pt x="206770" y="242999"/>
                </a:lnTo>
                <a:lnTo>
                  <a:pt x="212142" y="259155"/>
                </a:lnTo>
                <a:lnTo>
                  <a:pt x="215723" y="274687"/>
                </a:lnTo>
                <a:lnTo>
                  <a:pt x="218110" y="289805"/>
                </a:lnTo>
                <a:lnTo>
                  <a:pt x="219703" y="304646"/>
                </a:lnTo>
                <a:lnTo>
                  <a:pt x="221716" y="318349"/>
                </a:lnTo>
                <a:lnTo>
                  <a:pt x="224011" y="331295"/>
                </a:lnTo>
                <a:lnTo>
                  <a:pt x="226493" y="343736"/>
                </a:lnTo>
                <a:lnTo>
                  <a:pt x="228148" y="359650"/>
                </a:lnTo>
                <a:lnTo>
                  <a:pt x="229251" y="377879"/>
                </a:lnTo>
                <a:lnTo>
                  <a:pt x="229986" y="397652"/>
                </a:lnTo>
                <a:lnTo>
                  <a:pt x="228572" y="421311"/>
                </a:lnTo>
                <a:lnTo>
                  <a:pt x="225724" y="447561"/>
                </a:lnTo>
                <a:lnTo>
                  <a:pt x="221920" y="475539"/>
                </a:lnTo>
                <a:lnTo>
                  <a:pt x="217479" y="498954"/>
                </a:lnTo>
                <a:lnTo>
                  <a:pt x="212614" y="519326"/>
                </a:lnTo>
                <a:lnTo>
                  <a:pt x="207465" y="537670"/>
                </a:lnTo>
                <a:lnTo>
                  <a:pt x="203080" y="551803"/>
                </a:lnTo>
                <a:lnTo>
                  <a:pt x="199205" y="563131"/>
                </a:lnTo>
                <a:lnTo>
                  <a:pt x="192358" y="579845"/>
                </a:lnTo>
                <a:lnTo>
                  <a:pt x="186140" y="590449"/>
                </a:lnTo>
                <a:lnTo>
                  <a:pt x="177662" y="598337"/>
                </a:lnTo>
                <a:lnTo>
                  <a:pt x="168496" y="605017"/>
                </a:lnTo>
                <a:lnTo>
                  <a:pt x="161247" y="611161"/>
                </a:lnTo>
                <a:lnTo>
                  <a:pt x="157028" y="613181"/>
                </a:lnTo>
                <a:lnTo>
                  <a:pt x="147260" y="615425"/>
                </a:lnTo>
                <a:lnTo>
                  <a:pt x="139109" y="616422"/>
                </a:lnTo>
                <a:lnTo>
                  <a:pt x="135601" y="616688"/>
                </a:lnTo>
                <a:lnTo>
                  <a:pt x="126625" y="614443"/>
                </a:lnTo>
                <a:lnTo>
                  <a:pt x="117237" y="610271"/>
                </a:lnTo>
                <a:lnTo>
                  <a:pt x="109891" y="605241"/>
                </a:lnTo>
                <a:lnTo>
                  <a:pt x="100399" y="597055"/>
                </a:lnTo>
                <a:lnTo>
                  <a:pt x="91930" y="588890"/>
                </a:lnTo>
                <a:lnTo>
                  <a:pt x="82768" y="578911"/>
                </a:lnTo>
                <a:lnTo>
                  <a:pt x="75521" y="568126"/>
                </a:lnTo>
                <a:lnTo>
                  <a:pt x="71665" y="554443"/>
                </a:lnTo>
                <a:lnTo>
                  <a:pt x="68999" y="538836"/>
                </a:lnTo>
                <a:lnTo>
                  <a:pt x="64638" y="522375"/>
                </a:lnTo>
                <a:lnTo>
                  <a:pt x="63095" y="511128"/>
                </a:lnTo>
                <a:lnTo>
                  <a:pt x="62066" y="497914"/>
                </a:lnTo>
                <a:lnTo>
                  <a:pt x="60922" y="470850"/>
                </a:lnTo>
                <a:lnTo>
                  <a:pt x="60415" y="449296"/>
                </a:lnTo>
                <a:lnTo>
                  <a:pt x="62728" y="430192"/>
                </a:lnTo>
                <a:lnTo>
                  <a:pt x="66932" y="412176"/>
                </a:lnTo>
                <a:lnTo>
                  <a:pt x="71974" y="394644"/>
                </a:lnTo>
                <a:lnTo>
                  <a:pt x="77511" y="383111"/>
                </a:lnTo>
                <a:lnTo>
                  <a:pt x="85012" y="369707"/>
                </a:lnTo>
                <a:lnTo>
                  <a:pt x="93822" y="355057"/>
                </a:lnTo>
                <a:lnTo>
                  <a:pt x="101600" y="343384"/>
                </a:lnTo>
                <a:lnTo>
                  <a:pt x="108692" y="333698"/>
                </a:lnTo>
                <a:lnTo>
                  <a:pt x="115323" y="325335"/>
                </a:lnTo>
                <a:lnTo>
                  <a:pt x="121650" y="317855"/>
                </a:lnTo>
                <a:lnTo>
                  <a:pt x="127773" y="310963"/>
                </a:lnTo>
                <a:lnTo>
                  <a:pt x="139656" y="298225"/>
                </a:lnTo>
                <a:lnTo>
                  <a:pt x="151287" y="286215"/>
                </a:lnTo>
                <a:lnTo>
                  <a:pt x="157055" y="281297"/>
                </a:lnTo>
                <a:lnTo>
                  <a:pt x="162806" y="277066"/>
                </a:lnTo>
                <a:lnTo>
                  <a:pt x="168545" y="273293"/>
                </a:lnTo>
                <a:lnTo>
                  <a:pt x="174276" y="269825"/>
                </a:lnTo>
                <a:lnTo>
                  <a:pt x="180002" y="266561"/>
                </a:lnTo>
                <a:lnTo>
                  <a:pt x="185723" y="263432"/>
                </a:lnTo>
                <a:lnTo>
                  <a:pt x="192396" y="260394"/>
                </a:lnTo>
                <a:lnTo>
                  <a:pt x="199701" y="257416"/>
                </a:lnTo>
                <a:lnTo>
                  <a:pt x="207430" y="254478"/>
                </a:lnTo>
                <a:lnTo>
                  <a:pt x="216391" y="251567"/>
                </a:lnTo>
                <a:lnTo>
                  <a:pt x="226176" y="248674"/>
                </a:lnTo>
                <a:lnTo>
                  <a:pt x="236509" y="245792"/>
                </a:lnTo>
                <a:lnTo>
                  <a:pt x="245303" y="243871"/>
                </a:lnTo>
                <a:lnTo>
                  <a:pt x="253070" y="242591"/>
                </a:lnTo>
                <a:lnTo>
                  <a:pt x="260154" y="241737"/>
                </a:lnTo>
                <a:lnTo>
                  <a:pt x="266781" y="241168"/>
                </a:lnTo>
                <a:lnTo>
                  <a:pt x="273104" y="240789"/>
                </a:lnTo>
                <a:lnTo>
                  <a:pt x="279225" y="240536"/>
                </a:lnTo>
                <a:lnTo>
                  <a:pt x="293645" y="240255"/>
                </a:lnTo>
                <a:lnTo>
                  <a:pt x="317183" y="2400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33"/>
          <p:cNvSpPr/>
          <p:nvPr/>
        </p:nvSpPr>
        <p:spPr>
          <a:xfrm>
            <a:off x="7229475" y="3883342"/>
            <a:ext cx="46695" cy="252175"/>
          </a:xfrm>
          <a:custGeom>
            <a:avLst/>
            <a:gdLst/>
            <a:ahLst/>
            <a:cxnLst/>
            <a:rect l="0" t="0" r="0" b="0"/>
            <a:pathLst>
              <a:path w="46695" h="252175">
                <a:moveTo>
                  <a:pt x="0" y="0"/>
                </a:moveTo>
                <a:lnTo>
                  <a:pt x="0" y="13653"/>
                </a:lnTo>
                <a:lnTo>
                  <a:pt x="952" y="21484"/>
                </a:lnTo>
                <a:lnTo>
                  <a:pt x="2540" y="30516"/>
                </a:lnTo>
                <a:lnTo>
                  <a:pt x="4550" y="40346"/>
                </a:lnTo>
                <a:lnTo>
                  <a:pt x="6844" y="49757"/>
                </a:lnTo>
                <a:lnTo>
                  <a:pt x="9325" y="58889"/>
                </a:lnTo>
                <a:lnTo>
                  <a:pt x="11931" y="67835"/>
                </a:lnTo>
                <a:lnTo>
                  <a:pt x="13669" y="77608"/>
                </a:lnTo>
                <a:lnTo>
                  <a:pt x="14828" y="87934"/>
                </a:lnTo>
                <a:lnTo>
                  <a:pt x="15600" y="98628"/>
                </a:lnTo>
                <a:lnTo>
                  <a:pt x="17067" y="108614"/>
                </a:lnTo>
                <a:lnTo>
                  <a:pt x="18998" y="118130"/>
                </a:lnTo>
                <a:lnTo>
                  <a:pt x="21239" y="127331"/>
                </a:lnTo>
                <a:lnTo>
                  <a:pt x="23683" y="142037"/>
                </a:lnTo>
                <a:lnTo>
                  <a:pt x="28941" y="181238"/>
                </a:lnTo>
                <a:lnTo>
                  <a:pt x="31677" y="197978"/>
                </a:lnTo>
                <a:lnTo>
                  <a:pt x="34452" y="211995"/>
                </a:lnTo>
                <a:lnTo>
                  <a:pt x="37255" y="224197"/>
                </a:lnTo>
                <a:lnTo>
                  <a:pt x="40077" y="233285"/>
                </a:lnTo>
                <a:lnTo>
                  <a:pt x="42910" y="240296"/>
                </a:lnTo>
                <a:lnTo>
                  <a:pt x="45752" y="245923"/>
                </a:lnTo>
                <a:lnTo>
                  <a:pt x="46694" y="249673"/>
                </a:lnTo>
                <a:lnTo>
                  <a:pt x="46370" y="252174"/>
                </a:lnTo>
                <a:lnTo>
                  <a:pt x="42862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34"/>
          <p:cNvSpPr/>
          <p:nvPr/>
        </p:nvSpPr>
        <p:spPr>
          <a:xfrm>
            <a:off x="7349490" y="3840479"/>
            <a:ext cx="248603" cy="274322"/>
          </a:xfrm>
          <a:custGeom>
            <a:avLst/>
            <a:gdLst/>
            <a:ahLst/>
            <a:cxnLst/>
            <a:rect l="0" t="0" r="0" b="0"/>
            <a:pathLst>
              <a:path w="248603" h="274322">
                <a:moveTo>
                  <a:pt x="0" y="0"/>
                </a:moveTo>
                <a:lnTo>
                  <a:pt x="12770" y="38312"/>
                </a:lnTo>
                <a:lnTo>
                  <a:pt x="14228" y="45543"/>
                </a:lnTo>
                <a:lnTo>
                  <a:pt x="15201" y="53223"/>
                </a:lnTo>
                <a:lnTo>
                  <a:pt x="15848" y="61199"/>
                </a:lnTo>
                <a:lnTo>
                  <a:pt x="18185" y="74137"/>
                </a:lnTo>
                <a:lnTo>
                  <a:pt x="21649" y="90383"/>
                </a:lnTo>
                <a:lnTo>
                  <a:pt x="25862" y="108833"/>
                </a:lnTo>
                <a:lnTo>
                  <a:pt x="29624" y="123990"/>
                </a:lnTo>
                <a:lnTo>
                  <a:pt x="33084" y="136953"/>
                </a:lnTo>
                <a:lnTo>
                  <a:pt x="36343" y="148452"/>
                </a:lnTo>
                <a:lnTo>
                  <a:pt x="38516" y="158023"/>
                </a:lnTo>
                <a:lnTo>
                  <a:pt x="39965" y="166309"/>
                </a:lnTo>
                <a:lnTo>
                  <a:pt x="40930" y="173738"/>
                </a:lnTo>
                <a:lnTo>
                  <a:pt x="50073" y="231577"/>
                </a:lnTo>
                <a:lnTo>
                  <a:pt x="49574" y="233442"/>
                </a:lnTo>
                <a:lnTo>
                  <a:pt x="48290" y="233733"/>
                </a:lnTo>
                <a:lnTo>
                  <a:pt x="46481" y="232975"/>
                </a:lnTo>
                <a:lnTo>
                  <a:pt x="45274" y="231517"/>
                </a:lnTo>
                <a:lnTo>
                  <a:pt x="44471" y="229592"/>
                </a:lnTo>
                <a:lnTo>
                  <a:pt x="43339" y="222333"/>
                </a:lnTo>
                <a:lnTo>
                  <a:pt x="43074" y="215020"/>
                </a:lnTo>
                <a:lnTo>
                  <a:pt x="42890" y="183538"/>
                </a:lnTo>
                <a:lnTo>
                  <a:pt x="43833" y="176651"/>
                </a:lnTo>
                <a:lnTo>
                  <a:pt x="45414" y="169203"/>
                </a:lnTo>
                <a:lnTo>
                  <a:pt x="47422" y="161380"/>
                </a:lnTo>
                <a:lnTo>
                  <a:pt x="49711" y="153307"/>
                </a:lnTo>
                <a:lnTo>
                  <a:pt x="54796" y="136716"/>
                </a:lnTo>
                <a:lnTo>
                  <a:pt x="58439" y="129245"/>
                </a:lnTo>
                <a:lnTo>
                  <a:pt x="62771" y="122358"/>
                </a:lnTo>
                <a:lnTo>
                  <a:pt x="67565" y="115862"/>
                </a:lnTo>
                <a:lnTo>
                  <a:pt x="92515" y="83966"/>
                </a:lnTo>
                <a:lnTo>
                  <a:pt x="100729" y="75028"/>
                </a:lnTo>
                <a:lnTo>
                  <a:pt x="108110" y="68116"/>
                </a:lnTo>
                <a:lnTo>
                  <a:pt x="114935" y="62556"/>
                </a:lnTo>
                <a:lnTo>
                  <a:pt x="121391" y="58849"/>
                </a:lnTo>
                <a:lnTo>
                  <a:pt x="127600" y="56378"/>
                </a:lnTo>
                <a:lnTo>
                  <a:pt x="133644" y="54730"/>
                </a:lnTo>
                <a:lnTo>
                  <a:pt x="139579" y="53632"/>
                </a:lnTo>
                <a:lnTo>
                  <a:pt x="145440" y="52900"/>
                </a:lnTo>
                <a:lnTo>
                  <a:pt x="151252" y="52412"/>
                </a:lnTo>
                <a:lnTo>
                  <a:pt x="157032" y="53039"/>
                </a:lnTo>
                <a:lnTo>
                  <a:pt x="162790" y="54410"/>
                </a:lnTo>
                <a:lnTo>
                  <a:pt x="168534" y="56276"/>
                </a:lnTo>
                <a:lnTo>
                  <a:pt x="174269" y="58472"/>
                </a:lnTo>
                <a:lnTo>
                  <a:pt x="179996" y="60889"/>
                </a:lnTo>
                <a:lnTo>
                  <a:pt x="185720" y="63453"/>
                </a:lnTo>
                <a:lnTo>
                  <a:pt x="190489" y="67067"/>
                </a:lnTo>
                <a:lnTo>
                  <a:pt x="194620" y="71382"/>
                </a:lnTo>
                <a:lnTo>
                  <a:pt x="198326" y="76163"/>
                </a:lnTo>
                <a:lnTo>
                  <a:pt x="202702" y="82208"/>
                </a:lnTo>
                <a:lnTo>
                  <a:pt x="212645" y="96545"/>
                </a:lnTo>
                <a:lnTo>
                  <a:pt x="217010" y="104368"/>
                </a:lnTo>
                <a:lnTo>
                  <a:pt x="220874" y="112442"/>
                </a:lnTo>
                <a:lnTo>
                  <a:pt x="224401" y="120681"/>
                </a:lnTo>
                <a:lnTo>
                  <a:pt x="227706" y="129032"/>
                </a:lnTo>
                <a:lnTo>
                  <a:pt x="233917" y="145930"/>
                </a:lnTo>
                <a:lnTo>
                  <a:pt x="236907" y="156342"/>
                </a:lnTo>
                <a:lnTo>
                  <a:pt x="239853" y="168046"/>
                </a:lnTo>
                <a:lnTo>
                  <a:pt x="242769" y="180611"/>
                </a:lnTo>
                <a:lnTo>
                  <a:pt x="244713" y="191845"/>
                </a:lnTo>
                <a:lnTo>
                  <a:pt x="246010" y="202192"/>
                </a:lnTo>
                <a:lnTo>
                  <a:pt x="246874" y="211947"/>
                </a:lnTo>
                <a:lnTo>
                  <a:pt x="247450" y="223214"/>
                </a:lnTo>
                <a:lnTo>
                  <a:pt x="248602" y="2743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35"/>
          <p:cNvSpPr/>
          <p:nvPr/>
        </p:nvSpPr>
        <p:spPr>
          <a:xfrm>
            <a:off x="7709534" y="3660457"/>
            <a:ext cx="85726" cy="488634"/>
          </a:xfrm>
          <a:custGeom>
            <a:avLst/>
            <a:gdLst/>
            <a:ahLst/>
            <a:cxnLst/>
            <a:rect l="0" t="0" r="0" b="0"/>
            <a:pathLst>
              <a:path w="85726" h="488634">
                <a:moveTo>
                  <a:pt x="0" y="0"/>
                </a:moveTo>
                <a:lnTo>
                  <a:pt x="4551" y="13653"/>
                </a:lnTo>
                <a:lnTo>
                  <a:pt x="6786" y="25435"/>
                </a:lnTo>
                <a:lnTo>
                  <a:pt x="8732" y="37975"/>
                </a:lnTo>
                <a:lnTo>
                  <a:pt x="10583" y="45319"/>
                </a:lnTo>
                <a:lnTo>
                  <a:pt x="12772" y="53073"/>
                </a:lnTo>
                <a:lnTo>
                  <a:pt x="20282" y="84548"/>
                </a:lnTo>
                <a:lnTo>
                  <a:pt x="24951" y="104943"/>
                </a:lnTo>
                <a:lnTo>
                  <a:pt x="28065" y="123302"/>
                </a:lnTo>
                <a:lnTo>
                  <a:pt x="30140" y="140304"/>
                </a:lnTo>
                <a:lnTo>
                  <a:pt x="31524" y="156401"/>
                </a:lnTo>
                <a:lnTo>
                  <a:pt x="33398" y="171895"/>
                </a:lnTo>
                <a:lnTo>
                  <a:pt x="35600" y="186987"/>
                </a:lnTo>
                <a:lnTo>
                  <a:pt x="38021" y="201810"/>
                </a:lnTo>
                <a:lnTo>
                  <a:pt x="39636" y="216455"/>
                </a:lnTo>
                <a:lnTo>
                  <a:pt x="40712" y="230981"/>
                </a:lnTo>
                <a:lnTo>
                  <a:pt x="41429" y="245427"/>
                </a:lnTo>
                <a:lnTo>
                  <a:pt x="46989" y="324920"/>
                </a:lnTo>
                <a:lnTo>
                  <a:pt x="50376" y="353773"/>
                </a:lnTo>
                <a:lnTo>
                  <a:pt x="54540" y="381581"/>
                </a:lnTo>
                <a:lnTo>
                  <a:pt x="59220" y="408693"/>
                </a:lnTo>
                <a:lnTo>
                  <a:pt x="63293" y="428672"/>
                </a:lnTo>
                <a:lnTo>
                  <a:pt x="66960" y="443896"/>
                </a:lnTo>
                <a:lnTo>
                  <a:pt x="70358" y="455951"/>
                </a:lnTo>
                <a:lnTo>
                  <a:pt x="72623" y="464940"/>
                </a:lnTo>
                <a:lnTo>
                  <a:pt x="75140" y="477467"/>
                </a:lnTo>
                <a:lnTo>
                  <a:pt x="76763" y="481189"/>
                </a:lnTo>
                <a:lnTo>
                  <a:pt x="78798" y="483670"/>
                </a:lnTo>
                <a:lnTo>
                  <a:pt x="85725" y="4886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36"/>
          <p:cNvSpPr/>
          <p:nvPr/>
        </p:nvSpPr>
        <p:spPr>
          <a:xfrm>
            <a:off x="7562497" y="3823335"/>
            <a:ext cx="464221" cy="85726"/>
          </a:xfrm>
          <a:custGeom>
            <a:avLst/>
            <a:gdLst/>
            <a:ahLst/>
            <a:cxnLst/>
            <a:rect l="0" t="0" r="0" b="0"/>
            <a:pathLst>
              <a:path w="464221" h="85726">
                <a:moveTo>
                  <a:pt x="9878" y="85725"/>
                </a:moveTo>
                <a:lnTo>
                  <a:pt x="776" y="85725"/>
                </a:lnTo>
                <a:lnTo>
                  <a:pt x="0" y="84772"/>
                </a:lnTo>
                <a:lnTo>
                  <a:pt x="1387" y="83185"/>
                </a:lnTo>
                <a:lnTo>
                  <a:pt x="4218" y="81174"/>
                </a:lnTo>
                <a:lnTo>
                  <a:pt x="14982" y="78939"/>
                </a:lnTo>
                <a:lnTo>
                  <a:pt x="21853" y="78344"/>
                </a:lnTo>
                <a:lnTo>
                  <a:pt x="30244" y="76994"/>
                </a:lnTo>
                <a:lnTo>
                  <a:pt x="39648" y="75142"/>
                </a:lnTo>
                <a:lnTo>
                  <a:pt x="49727" y="72954"/>
                </a:lnTo>
                <a:lnTo>
                  <a:pt x="100319" y="60774"/>
                </a:lnTo>
                <a:lnTo>
                  <a:pt x="121607" y="54804"/>
                </a:lnTo>
                <a:lnTo>
                  <a:pt x="168121" y="40550"/>
                </a:lnTo>
                <a:lnTo>
                  <a:pt x="192525" y="33700"/>
                </a:lnTo>
                <a:lnTo>
                  <a:pt x="242502" y="21010"/>
                </a:lnTo>
                <a:lnTo>
                  <a:pt x="267831" y="15912"/>
                </a:lnTo>
                <a:lnTo>
                  <a:pt x="293289" y="11560"/>
                </a:lnTo>
                <a:lnTo>
                  <a:pt x="318834" y="7707"/>
                </a:lnTo>
                <a:lnTo>
                  <a:pt x="338720" y="5138"/>
                </a:lnTo>
                <a:lnTo>
                  <a:pt x="354837" y="3425"/>
                </a:lnTo>
                <a:lnTo>
                  <a:pt x="368438" y="2283"/>
                </a:lnTo>
                <a:lnTo>
                  <a:pt x="381315" y="1522"/>
                </a:lnTo>
                <a:lnTo>
                  <a:pt x="393711" y="1015"/>
                </a:lnTo>
                <a:lnTo>
                  <a:pt x="46422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37"/>
          <p:cNvSpPr/>
          <p:nvPr/>
        </p:nvSpPr>
        <p:spPr>
          <a:xfrm>
            <a:off x="7958137" y="3891915"/>
            <a:ext cx="265748" cy="34290"/>
          </a:xfrm>
          <a:custGeom>
            <a:avLst/>
            <a:gdLst/>
            <a:ahLst/>
            <a:cxnLst/>
            <a:rect l="0" t="0" r="0" b="0"/>
            <a:pathLst>
              <a:path w="265748" h="34290">
                <a:moveTo>
                  <a:pt x="0" y="34289"/>
                </a:moveTo>
                <a:lnTo>
                  <a:pt x="9102" y="34289"/>
                </a:lnTo>
                <a:lnTo>
                  <a:pt x="13688" y="33337"/>
                </a:lnTo>
                <a:lnTo>
                  <a:pt x="18650" y="31750"/>
                </a:lnTo>
                <a:lnTo>
                  <a:pt x="23863" y="29739"/>
                </a:lnTo>
                <a:lnTo>
                  <a:pt x="29244" y="28398"/>
                </a:lnTo>
                <a:lnTo>
                  <a:pt x="34736" y="27505"/>
                </a:lnTo>
                <a:lnTo>
                  <a:pt x="40302" y="26909"/>
                </a:lnTo>
                <a:lnTo>
                  <a:pt x="46871" y="25559"/>
                </a:lnTo>
                <a:lnTo>
                  <a:pt x="54108" y="23707"/>
                </a:lnTo>
                <a:lnTo>
                  <a:pt x="61789" y="21519"/>
                </a:lnTo>
                <a:lnTo>
                  <a:pt x="79293" y="18156"/>
                </a:lnTo>
                <a:lnTo>
                  <a:pt x="131762" y="9339"/>
                </a:lnTo>
                <a:lnTo>
                  <a:pt x="156421" y="6226"/>
                </a:lnTo>
                <a:lnTo>
                  <a:pt x="178575" y="4151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38"/>
          <p:cNvSpPr/>
          <p:nvPr/>
        </p:nvSpPr>
        <p:spPr>
          <a:xfrm>
            <a:off x="7966709" y="3977640"/>
            <a:ext cx="291467" cy="60008"/>
          </a:xfrm>
          <a:custGeom>
            <a:avLst/>
            <a:gdLst/>
            <a:ahLst/>
            <a:cxnLst/>
            <a:rect l="0" t="0" r="0" b="0"/>
            <a:pathLst>
              <a:path w="291467" h="60008">
                <a:moveTo>
                  <a:pt x="0" y="60007"/>
                </a:moveTo>
                <a:lnTo>
                  <a:pt x="18205" y="50905"/>
                </a:lnTo>
                <a:lnTo>
                  <a:pt x="30233" y="47272"/>
                </a:lnTo>
                <a:lnTo>
                  <a:pt x="44922" y="43897"/>
                </a:lnTo>
                <a:lnTo>
                  <a:pt x="173053" y="19023"/>
                </a:lnTo>
                <a:lnTo>
                  <a:pt x="212168" y="12264"/>
                </a:lnTo>
                <a:lnTo>
                  <a:pt x="29146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39"/>
          <p:cNvSpPr/>
          <p:nvPr/>
        </p:nvSpPr>
        <p:spPr>
          <a:xfrm>
            <a:off x="8321816" y="3730399"/>
            <a:ext cx="450710" cy="384379"/>
          </a:xfrm>
          <a:custGeom>
            <a:avLst/>
            <a:gdLst/>
            <a:ahLst/>
            <a:cxnLst/>
            <a:rect l="0" t="0" r="0" b="0"/>
            <a:pathLst>
              <a:path w="450710" h="384379">
                <a:moveTo>
                  <a:pt x="4939" y="110080"/>
                </a:moveTo>
                <a:lnTo>
                  <a:pt x="387" y="96428"/>
                </a:lnTo>
                <a:lnTo>
                  <a:pt x="0" y="91454"/>
                </a:lnTo>
                <a:lnTo>
                  <a:pt x="693" y="87185"/>
                </a:lnTo>
                <a:lnTo>
                  <a:pt x="4004" y="79902"/>
                </a:lnTo>
                <a:lnTo>
                  <a:pt x="11224" y="69495"/>
                </a:lnTo>
                <a:lnTo>
                  <a:pt x="16622" y="59975"/>
                </a:lnTo>
                <a:lnTo>
                  <a:pt x="23204" y="53817"/>
                </a:lnTo>
                <a:lnTo>
                  <a:pt x="32357" y="46854"/>
                </a:lnTo>
                <a:lnTo>
                  <a:pt x="43219" y="39355"/>
                </a:lnTo>
                <a:lnTo>
                  <a:pt x="52367" y="33403"/>
                </a:lnTo>
                <a:lnTo>
                  <a:pt x="60370" y="28482"/>
                </a:lnTo>
                <a:lnTo>
                  <a:pt x="67610" y="24249"/>
                </a:lnTo>
                <a:lnTo>
                  <a:pt x="75294" y="20475"/>
                </a:lnTo>
                <a:lnTo>
                  <a:pt x="83276" y="17006"/>
                </a:lnTo>
                <a:lnTo>
                  <a:pt x="91453" y="13741"/>
                </a:lnTo>
                <a:lnTo>
                  <a:pt x="99762" y="11564"/>
                </a:lnTo>
                <a:lnTo>
                  <a:pt x="108159" y="10113"/>
                </a:lnTo>
                <a:lnTo>
                  <a:pt x="116614" y="9145"/>
                </a:lnTo>
                <a:lnTo>
                  <a:pt x="125110" y="7548"/>
                </a:lnTo>
                <a:lnTo>
                  <a:pt x="133629" y="5531"/>
                </a:lnTo>
                <a:lnTo>
                  <a:pt x="142168" y="3233"/>
                </a:lnTo>
                <a:lnTo>
                  <a:pt x="151670" y="1701"/>
                </a:lnTo>
                <a:lnTo>
                  <a:pt x="161815" y="681"/>
                </a:lnTo>
                <a:lnTo>
                  <a:pt x="172388" y="0"/>
                </a:lnTo>
                <a:lnTo>
                  <a:pt x="184199" y="498"/>
                </a:lnTo>
                <a:lnTo>
                  <a:pt x="196835" y="1783"/>
                </a:lnTo>
                <a:lnTo>
                  <a:pt x="210022" y="3592"/>
                </a:lnTo>
                <a:lnTo>
                  <a:pt x="220719" y="5751"/>
                </a:lnTo>
                <a:lnTo>
                  <a:pt x="229755" y="8142"/>
                </a:lnTo>
                <a:lnTo>
                  <a:pt x="237684" y="10690"/>
                </a:lnTo>
                <a:lnTo>
                  <a:pt x="251573" y="16059"/>
                </a:lnTo>
                <a:lnTo>
                  <a:pt x="263144" y="21621"/>
                </a:lnTo>
                <a:lnTo>
                  <a:pt x="271461" y="27268"/>
                </a:lnTo>
                <a:lnTo>
                  <a:pt x="278334" y="35492"/>
                </a:lnTo>
                <a:lnTo>
                  <a:pt x="281499" y="40353"/>
                </a:lnTo>
                <a:lnTo>
                  <a:pt x="285017" y="50833"/>
                </a:lnTo>
                <a:lnTo>
                  <a:pt x="286581" y="61841"/>
                </a:lnTo>
                <a:lnTo>
                  <a:pt x="287275" y="73083"/>
                </a:lnTo>
                <a:lnTo>
                  <a:pt x="285556" y="79700"/>
                </a:lnTo>
                <a:lnTo>
                  <a:pt x="282505" y="86970"/>
                </a:lnTo>
                <a:lnTo>
                  <a:pt x="278565" y="94674"/>
                </a:lnTo>
                <a:lnTo>
                  <a:pt x="254817" y="137371"/>
                </a:lnTo>
                <a:lnTo>
                  <a:pt x="245819" y="151135"/>
                </a:lnTo>
                <a:lnTo>
                  <a:pt x="236963" y="163167"/>
                </a:lnTo>
                <a:lnTo>
                  <a:pt x="219503" y="185110"/>
                </a:lnTo>
                <a:lnTo>
                  <a:pt x="202218" y="207562"/>
                </a:lnTo>
                <a:lnTo>
                  <a:pt x="193609" y="217930"/>
                </a:lnTo>
                <a:lnTo>
                  <a:pt x="185012" y="227700"/>
                </a:lnTo>
                <a:lnTo>
                  <a:pt x="176422" y="237071"/>
                </a:lnTo>
                <a:lnTo>
                  <a:pt x="166886" y="246176"/>
                </a:lnTo>
                <a:lnTo>
                  <a:pt x="156719" y="255103"/>
                </a:lnTo>
                <a:lnTo>
                  <a:pt x="146130" y="263913"/>
                </a:lnTo>
                <a:lnTo>
                  <a:pt x="130499" y="278358"/>
                </a:lnTo>
                <a:lnTo>
                  <a:pt x="90270" y="317268"/>
                </a:lnTo>
                <a:lnTo>
                  <a:pt x="75162" y="332978"/>
                </a:lnTo>
                <a:lnTo>
                  <a:pt x="64136" y="345356"/>
                </a:lnTo>
                <a:lnTo>
                  <a:pt x="55835" y="355514"/>
                </a:lnTo>
                <a:lnTo>
                  <a:pt x="50299" y="363238"/>
                </a:lnTo>
                <a:lnTo>
                  <a:pt x="44149" y="374360"/>
                </a:lnTo>
                <a:lnTo>
                  <a:pt x="43461" y="377707"/>
                </a:lnTo>
                <a:lnTo>
                  <a:pt x="43955" y="379938"/>
                </a:lnTo>
                <a:lnTo>
                  <a:pt x="47042" y="383519"/>
                </a:lnTo>
                <a:lnTo>
                  <a:pt x="56677" y="384140"/>
                </a:lnTo>
                <a:lnTo>
                  <a:pt x="71598" y="384323"/>
                </a:lnTo>
                <a:lnTo>
                  <a:pt x="92634" y="384378"/>
                </a:lnTo>
                <a:lnTo>
                  <a:pt x="100550" y="383433"/>
                </a:lnTo>
                <a:lnTo>
                  <a:pt x="108684" y="381850"/>
                </a:lnTo>
                <a:lnTo>
                  <a:pt x="116965" y="379843"/>
                </a:lnTo>
                <a:lnTo>
                  <a:pt x="125343" y="377552"/>
                </a:lnTo>
                <a:lnTo>
                  <a:pt x="142272" y="372467"/>
                </a:lnTo>
                <a:lnTo>
                  <a:pt x="172021" y="364492"/>
                </a:lnTo>
                <a:lnTo>
                  <a:pt x="190621" y="359698"/>
                </a:lnTo>
                <a:lnTo>
                  <a:pt x="294165" y="330197"/>
                </a:lnTo>
                <a:lnTo>
                  <a:pt x="326343" y="322547"/>
                </a:lnTo>
                <a:lnTo>
                  <a:pt x="353511" y="317448"/>
                </a:lnTo>
                <a:lnTo>
                  <a:pt x="377338" y="314048"/>
                </a:lnTo>
                <a:lnTo>
                  <a:pt x="396080" y="311781"/>
                </a:lnTo>
                <a:lnTo>
                  <a:pt x="411433" y="310270"/>
                </a:lnTo>
                <a:lnTo>
                  <a:pt x="450709" y="30724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40"/>
          <p:cNvSpPr/>
          <p:nvPr/>
        </p:nvSpPr>
        <p:spPr>
          <a:xfrm>
            <a:off x="4357687" y="3335464"/>
            <a:ext cx="98647" cy="76240"/>
          </a:xfrm>
          <a:custGeom>
            <a:avLst/>
            <a:gdLst/>
            <a:ahLst/>
            <a:cxnLst/>
            <a:rect l="0" t="0" r="0" b="0"/>
            <a:pathLst>
              <a:path w="98647" h="76240">
                <a:moveTo>
                  <a:pt x="0" y="59246"/>
                </a:moveTo>
                <a:lnTo>
                  <a:pt x="0" y="51865"/>
                </a:lnTo>
                <a:lnTo>
                  <a:pt x="1905" y="51468"/>
                </a:lnTo>
                <a:lnTo>
                  <a:pt x="5080" y="51202"/>
                </a:lnTo>
                <a:lnTo>
                  <a:pt x="9102" y="51026"/>
                </a:lnTo>
                <a:lnTo>
                  <a:pt x="18650" y="50830"/>
                </a:lnTo>
                <a:lnTo>
                  <a:pt x="23864" y="50778"/>
                </a:lnTo>
                <a:lnTo>
                  <a:pt x="28292" y="51695"/>
                </a:lnTo>
                <a:lnTo>
                  <a:pt x="32196" y="53260"/>
                </a:lnTo>
                <a:lnTo>
                  <a:pt x="35752" y="55255"/>
                </a:lnTo>
                <a:lnTo>
                  <a:pt x="39074" y="56585"/>
                </a:lnTo>
                <a:lnTo>
                  <a:pt x="42242" y="57472"/>
                </a:lnTo>
                <a:lnTo>
                  <a:pt x="45307" y="58063"/>
                </a:lnTo>
                <a:lnTo>
                  <a:pt x="47349" y="59410"/>
                </a:lnTo>
                <a:lnTo>
                  <a:pt x="48711" y="61260"/>
                </a:lnTo>
                <a:lnTo>
                  <a:pt x="50897" y="66522"/>
                </a:lnTo>
                <a:lnTo>
                  <a:pt x="50124" y="67907"/>
                </a:lnTo>
                <a:lnTo>
                  <a:pt x="48656" y="69782"/>
                </a:lnTo>
                <a:lnTo>
                  <a:pt x="46725" y="71985"/>
                </a:lnTo>
                <a:lnTo>
                  <a:pt x="44485" y="73454"/>
                </a:lnTo>
                <a:lnTo>
                  <a:pt x="42039" y="74433"/>
                </a:lnTo>
                <a:lnTo>
                  <a:pt x="39456" y="75085"/>
                </a:lnTo>
                <a:lnTo>
                  <a:pt x="35829" y="75520"/>
                </a:lnTo>
                <a:lnTo>
                  <a:pt x="31506" y="75811"/>
                </a:lnTo>
                <a:lnTo>
                  <a:pt x="26719" y="76004"/>
                </a:lnTo>
                <a:lnTo>
                  <a:pt x="22575" y="75180"/>
                </a:lnTo>
                <a:lnTo>
                  <a:pt x="18860" y="73679"/>
                </a:lnTo>
                <a:lnTo>
                  <a:pt x="15431" y="71725"/>
                </a:lnTo>
                <a:lnTo>
                  <a:pt x="13145" y="69470"/>
                </a:lnTo>
                <a:lnTo>
                  <a:pt x="11621" y="67015"/>
                </a:lnTo>
                <a:lnTo>
                  <a:pt x="10605" y="64425"/>
                </a:lnTo>
                <a:lnTo>
                  <a:pt x="8975" y="60794"/>
                </a:lnTo>
                <a:lnTo>
                  <a:pt x="4624" y="51679"/>
                </a:lnTo>
                <a:lnTo>
                  <a:pt x="4035" y="46581"/>
                </a:lnTo>
                <a:lnTo>
                  <a:pt x="4595" y="41277"/>
                </a:lnTo>
                <a:lnTo>
                  <a:pt x="5921" y="35837"/>
                </a:lnTo>
                <a:lnTo>
                  <a:pt x="7757" y="31257"/>
                </a:lnTo>
                <a:lnTo>
                  <a:pt x="9934" y="27252"/>
                </a:lnTo>
                <a:lnTo>
                  <a:pt x="12338" y="23629"/>
                </a:lnTo>
                <a:lnTo>
                  <a:pt x="14893" y="21214"/>
                </a:lnTo>
                <a:lnTo>
                  <a:pt x="17549" y="19604"/>
                </a:lnTo>
                <a:lnTo>
                  <a:pt x="20271" y="18530"/>
                </a:lnTo>
                <a:lnTo>
                  <a:pt x="23992" y="15909"/>
                </a:lnTo>
                <a:lnTo>
                  <a:pt x="28377" y="12257"/>
                </a:lnTo>
                <a:lnTo>
                  <a:pt x="40001" y="1810"/>
                </a:lnTo>
                <a:lnTo>
                  <a:pt x="41908" y="953"/>
                </a:lnTo>
                <a:lnTo>
                  <a:pt x="44131" y="381"/>
                </a:lnTo>
                <a:lnTo>
                  <a:pt x="46565" y="0"/>
                </a:lnTo>
                <a:lnTo>
                  <a:pt x="49141" y="699"/>
                </a:lnTo>
                <a:lnTo>
                  <a:pt x="51811" y="2117"/>
                </a:lnTo>
                <a:lnTo>
                  <a:pt x="54543" y="4015"/>
                </a:lnTo>
                <a:lnTo>
                  <a:pt x="57317" y="6233"/>
                </a:lnTo>
                <a:lnTo>
                  <a:pt x="60119" y="8664"/>
                </a:lnTo>
                <a:lnTo>
                  <a:pt x="62939" y="11237"/>
                </a:lnTo>
                <a:lnTo>
                  <a:pt x="65772" y="12952"/>
                </a:lnTo>
                <a:lnTo>
                  <a:pt x="68613" y="14096"/>
                </a:lnTo>
                <a:lnTo>
                  <a:pt x="71459" y="14858"/>
                </a:lnTo>
                <a:lnTo>
                  <a:pt x="73357" y="16319"/>
                </a:lnTo>
                <a:lnTo>
                  <a:pt x="74622" y="18246"/>
                </a:lnTo>
                <a:lnTo>
                  <a:pt x="75466" y="20482"/>
                </a:lnTo>
                <a:lnTo>
                  <a:pt x="76028" y="22926"/>
                </a:lnTo>
                <a:lnTo>
                  <a:pt x="76403" y="25507"/>
                </a:lnTo>
                <a:lnTo>
                  <a:pt x="76653" y="28181"/>
                </a:lnTo>
                <a:lnTo>
                  <a:pt x="76819" y="31868"/>
                </a:lnTo>
                <a:lnTo>
                  <a:pt x="77004" y="41045"/>
                </a:lnTo>
                <a:lnTo>
                  <a:pt x="76101" y="45207"/>
                </a:lnTo>
                <a:lnTo>
                  <a:pt x="74547" y="48934"/>
                </a:lnTo>
                <a:lnTo>
                  <a:pt x="72558" y="52371"/>
                </a:lnTo>
                <a:lnTo>
                  <a:pt x="70279" y="55615"/>
                </a:lnTo>
                <a:lnTo>
                  <a:pt x="67808" y="58730"/>
                </a:lnTo>
                <a:lnTo>
                  <a:pt x="65208" y="61760"/>
                </a:lnTo>
                <a:lnTo>
                  <a:pt x="62522" y="64731"/>
                </a:lnTo>
                <a:lnTo>
                  <a:pt x="56997" y="70574"/>
                </a:lnTo>
                <a:lnTo>
                  <a:pt x="54191" y="72513"/>
                </a:lnTo>
                <a:lnTo>
                  <a:pt x="51367" y="73805"/>
                </a:lnTo>
                <a:lnTo>
                  <a:pt x="48532" y="74667"/>
                </a:lnTo>
                <a:lnTo>
                  <a:pt x="45690" y="75242"/>
                </a:lnTo>
                <a:lnTo>
                  <a:pt x="42843" y="75625"/>
                </a:lnTo>
                <a:lnTo>
                  <a:pt x="39991" y="75880"/>
                </a:lnTo>
                <a:lnTo>
                  <a:pt x="36186" y="76050"/>
                </a:lnTo>
                <a:lnTo>
                  <a:pt x="26878" y="76239"/>
                </a:lnTo>
                <a:lnTo>
                  <a:pt x="22681" y="75337"/>
                </a:lnTo>
                <a:lnTo>
                  <a:pt x="18931" y="73783"/>
                </a:lnTo>
                <a:lnTo>
                  <a:pt x="15478" y="71795"/>
                </a:lnTo>
                <a:lnTo>
                  <a:pt x="12224" y="70469"/>
                </a:lnTo>
                <a:lnTo>
                  <a:pt x="9101" y="69585"/>
                </a:lnTo>
                <a:lnTo>
                  <a:pt x="6068" y="68996"/>
                </a:lnTo>
                <a:lnTo>
                  <a:pt x="4045" y="67651"/>
                </a:lnTo>
                <a:lnTo>
                  <a:pt x="2697" y="65802"/>
                </a:lnTo>
                <a:lnTo>
                  <a:pt x="1798" y="63616"/>
                </a:lnTo>
                <a:lnTo>
                  <a:pt x="1199" y="61207"/>
                </a:lnTo>
                <a:lnTo>
                  <a:pt x="799" y="58648"/>
                </a:lnTo>
                <a:lnTo>
                  <a:pt x="533" y="55990"/>
                </a:lnTo>
                <a:lnTo>
                  <a:pt x="355" y="52312"/>
                </a:lnTo>
                <a:lnTo>
                  <a:pt x="158" y="43147"/>
                </a:lnTo>
                <a:lnTo>
                  <a:pt x="1058" y="39940"/>
                </a:lnTo>
                <a:lnTo>
                  <a:pt x="2610" y="37803"/>
                </a:lnTo>
                <a:lnTo>
                  <a:pt x="4597" y="36378"/>
                </a:lnTo>
                <a:lnTo>
                  <a:pt x="6875" y="34476"/>
                </a:lnTo>
                <a:lnTo>
                  <a:pt x="9346" y="32255"/>
                </a:lnTo>
                <a:lnTo>
                  <a:pt x="11946" y="29822"/>
                </a:lnTo>
                <a:lnTo>
                  <a:pt x="15584" y="27247"/>
                </a:lnTo>
                <a:lnTo>
                  <a:pt x="19914" y="24578"/>
                </a:lnTo>
                <a:lnTo>
                  <a:pt x="24706" y="21846"/>
                </a:lnTo>
                <a:lnTo>
                  <a:pt x="28853" y="19073"/>
                </a:lnTo>
                <a:lnTo>
                  <a:pt x="32570" y="16271"/>
                </a:lnTo>
                <a:lnTo>
                  <a:pt x="36001" y="13451"/>
                </a:lnTo>
                <a:lnTo>
                  <a:pt x="39241" y="11571"/>
                </a:lnTo>
                <a:lnTo>
                  <a:pt x="42353" y="10318"/>
                </a:lnTo>
                <a:lnTo>
                  <a:pt x="45381" y="9482"/>
                </a:lnTo>
                <a:lnTo>
                  <a:pt x="49304" y="8925"/>
                </a:lnTo>
                <a:lnTo>
                  <a:pt x="53824" y="8553"/>
                </a:lnTo>
                <a:lnTo>
                  <a:pt x="62974" y="8141"/>
                </a:lnTo>
                <a:lnTo>
                  <a:pt x="70216" y="7957"/>
                </a:lnTo>
                <a:lnTo>
                  <a:pt x="74433" y="8861"/>
                </a:lnTo>
                <a:lnTo>
                  <a:pt x="79149" y="10416"/>
                </a:lnTo>
                <a:lnTo>
                  <a:pt x="91306" y="15205"/>
                </a:lnTo>
                <a:lnTo>
                  <a:pt x="93255" y="16550"/>
                </a:lnTo>
                <a:lnTo>
                  <a:pt x="95508" y="18399"/>
                </a:lnTo>
                <a:lnTo>
                  <a:pt x="97961" y="20585"/>
                </a:lnTo>
                <a:lnTo>
                  <a:pt x="98646" y="22994"/>
                </a:lnTo>
                <a:lnTo>
                  <a:pt x="98148" y="25553"/>
                </a:lnTo>
                <a:lnTo>
                  <a:pt x="96865" y="28211"/>
                </a:lnTo>
                <a:lnTo>
                  <a:pt x="96009" y="30936"/>
                </a:lnTo>
                <a:lnTo>
                  <a:pt x="95439" y="33705"/>
                </a:lnTo>
                <a:lnTo>
                  <a:pt x="95058" y="36504"/>
                </a:lnTo>
                <a:lnTo>
                  <a:pt x="92899" y="39322"/>
                </a:lnTo>
                <a:lnTo>
                  <a:pt x="89555" y="42153"/>
                </a:lnTo>
                <a:lnTo>
                  <a:pt x="85421" y="44993"/>
                </a:lnTo>
                <a:lnTo>
                  <a:pt x="81712" y="47839"/>
                </a:lnTo>
                <a:lnTo>
                  <a:pt x="78287" y="50689"/>
                </a:lnTo>
                <a:lnTo>
                  <a:pt x="75052" y="53541"/>
                </a:lnTo>
                <a:lnTo>
                  <a:pt x="70989" y="56395"/>
                </a:lnTo>
                <a:lnTo>
                  <a:pt x="66376" y="59250"/>
                </a:lnTo>
                <a:lnTo>
                  <a:pt x="61396" y="62106"/>
                </a:lnTo>
                <a:lnTo>
                  <a:pt x="57123" y="64010"/>
                </a:lnTo>
                <a:lnTo>
                  <a:pt x="53322" y="65279"/>
                </a:lnTo>
                <a:lnTo>
                  <a:pt x="49835" y="66126"/>
                </a:lnTo>
                <a:lnTo>
                  <a:pt x="45606" y="66690"/>
                </a:lnTo>
                <a:lnTo>
                  <a:pt x="40882" y="67066"/>
                </a:lnTo>
                <a:lnTo>
                  <a:pt x="35827" y="67317"/>
                </a:lnTo>
                <a:lnTo>
                  <a:pt x="31505" y="66531"/>
                </a:lnTo>
                <a:lnTo>
                  <a:pt x="27671" y="65055"/>
                </a:lnTo>
                <a:lnTo>
                  <a:pt x="24162" y="63119"/>
                </a:lnTo>
                <a:lnTo>
                  <a:pt x="15184" y="58427"/>
                </a:lnTo>
                <a:lnTo>
                  <a:pt x="10122" y="55842"/>
                </a:lnTo>
                <a:lnTo>
                  <a:pt x="6748" y="52214"/>
                </a:lnTo>
                <a:lnTo>
                  <a:pt x="4499" y="47891"/>
                </a:lnTo>
                <a:lnTo>
                  <a:pt x="2999" y="43103"/>
                </a:lnTo>
                <a:lnTo>
                  <a:pt x="2000" y="38959"/>
                </a:lnTo>
                <a:lnTo>
                  <a:pt x="1333" y="35244"/>
                </a:lnTo>
                <a:lnTo>
                  <a:pt x="888" y="31814"/>
                </a:lnTo>
                <a:lnTo>
                  <a:pt x="2497" y="28576"/>
                </a:lnTo>
                <a:lnTo>
                  <a:pt x="5475" y="25464"/>
                </a:lnTo>
                <a:lnTo>
                  <a:pt x="9365" y="22437"/>
                </a:lnTo>
                <a:lnTo>
                  <a:pt x="13863" y="18514"/>
                </a:lnTo>
                <a:lnTo>
                  <a:pt x="18767" y="13994"/>
                </a:lnTo>
                <a:lnTo>
                  <a:pt x="23942" y="9075"/>
                </a:lnTo>
                <a:lnTo>
                  <a:pt x="28344" y="5796"/>
                </a:lnTo>
                <a:lnTo>
                  <a:pt x="32231" y="3610"/>
                </a:lnTo>
                <a:lnTo>
                  <a:pt x="35774" y="2153"/>
                </a:lnTo>
                <a:lnTo>
                  <a:pt x="40042" y="1181"/>
                </a:lnTo>
                <a:lnTo>
                  <a:pt x="44792" y="533"/>
                </a:lnTo>
                <a:lnTo>
                  <a:pt x="49864" y="102"/>
                </a:lnTo>
                <a:lnTo>
                  <a:pt x="53245" y="766"/>
                </a:lnTo>
                <a:lnTo>
                  <a:pt x="55499" y="2162"/>
                </a:lnTo>
                <a:lnTo>
                  <a:pt x="57002" y="4045"/>
                </a:lnTo>
                <a:lnTo>
                  <a:pt x="58956" y="5300"/>
                </a:lnTo>
                <a:lnTo>
                  <a:pt x="61212" y="6137"/>
                </a:lnTo>
                <a:lnTo>
                  <a:pt x="63668" y="6695"/>
                </a:lnTo>
                <a:lnTo>
                  <a:pt x="65305" y="8019"/>
                </a:lnTo>
                <a:lnTo>
                  <a:pt x="66397" y="9855"/>
                </a:lnTo>
                <a:lnTo>
                  <a:pt x="67124" y="12031"/>
                </a:lnTo>
                <a:lnTo>
                  <a:pt x="67610" y="14434"/>
                </a:lnTo>
                <a:lnTo>
                  <a:pt x="67933" y="16989"/>
                </a:lnTo>
                <a:lnTo>
                  <a:pt x="68149" y="19644"/>
                </a:lnTo>
                <a:lnTo>
                  <a:pt x="67340" y="21415"/>
                </a:lnTo>
                <a:lnTo>
                  <a:pt x="65848" y="22595"/>
                </a:lnTo>
                <a:lnTo>
                  <a:pt x="63901" y="23382"/>
                </a:lnTo>
                <a:lnTo>
                  <a:pt x="61651" y="24859"/>
                </a:lnTo>
                <a:lnTo>
                  <a:pt x="59198" y="26796"/>
                </a:lnTo>
                <a:lnTo>
                  <a:pt x="56611" y="29040"/>
                </a:lnTo>
                <a:lnTo>
                  <a:pt x="53933" y="29584"/>
                </a:lnTo>
                <a:lnTo>
                  <a:pt x="51195" y="28994"/>
                </a:lnTo>
                <a:lnTo>
                  <a:pt x="34290" y="2495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41"/>
          <p:cNvSpPr/>
          <p:nvPr/>
        </p:nvSpPr>
        <p:spPr>
          <a:xfrm>
            <a:off x="5214937" y="3069069"/>
            <a:ext cx="102277" cy="42324"/>
          </a:xfrm>
          <a:custGeom>
            <a:avLst/>
            <a:gdLst/>
            <a:ahLst/>
            <a:cxnLst/>
            <a:rect l="0" t="0" r="0" b="0"/>
            <a:pathLst>
              <a:path w="102277" h="42324">
                <a:moveTo>
                  <a:pt x="0" y="17031"/>
                </a:moveTo>
                <a:lnTo>
                  <a:pt x="13653" y="21582"/>
                </a:lnTo>
                <a:lnTo>
                  <a:pt x="18627" y="22922"/>
                </a:lnTo>
                <a:lnTo>
                  <a:pt x="22895" y="23816"/>
                </a:lnTo>
                <a:lnTo>
                  <a:pt x="26694" y="24411"/>
                </a:lnTo>
                <a:lnTo>
                  <a:pt x="30178" y="25761"/>
                </a:lnTo>
                <a:lnTo>
                  <a:pt x="33454" y="27614"/>
                </a:lnTo>
                <a:lnTo>
                  <a:pt x="36590" y="29801"/>
                </a:lnTo>
                <a:lnTo>
                  <a:pt x="37729" y="31259"/>
                </a:lnTo>
                <a:lnTo>
                  <a:pt x="37535" y="32231"/>
                </a:lnTo>
                <a:lnTo>
                  <a:pt x="36454" y="32879"/>
                </a:lnTo>
                <a:lnTo>
                  <a:pt x="34780" y="32359"/>
                </a:lnTo>
                <a:lnTo>
                  <a:pt x="32712" y="31059"/>
                </a:lnTo>
                <a:lnTo>
                  <a:pt x="30380" y="29241"/>
                </a:lnTo>
                <a:lnTo>
                  <a:pt x="28826" y="27076"/>
                </a:lnTo>
                <a:lnTo>
                  <a:pt x="27790" y="24680"/>
                </a:lnTo>
                <a:lnTo>
                  <a:pt x="27100" y="22130"/>
                </a:lnTo>
                <a:lnTo>
                  <a:pt x="26638" y="19478"/>
                </a:lnTo>
                <a:lnTo>
                  <a:pt x="26332" y="16757"/>
                </a:lnTo>
                <a:lnTo>
                  <a:pt x="26127" y="13991"/>
                </a:lnTo>
                <a:lnTo>
                  <a:pt x="26943" y="12146"/>
                </a:lnTo>
                <a:lnTo>
                  <a:pt x="28439" y="10917"/>
                </a:lnTo>
                <a:lnTo>
                  <a:pt x="30390" y="10097"/>
                </a:lnTo>
                <a:lnTo>
                  <a:pt x="32642" y="9551"/>
                </a:lnTo>
                <a:lnTo>
                  <a:pt x="35097" y="9187"/>
                </a:lnTo>
                <a:lnTo>
                  <a:pt x="37685" y="8944"/>
                </a:lnTo>
                <a:lnTo>
                  <a:pt x="40363" y="8782"/>
                </a:lnTo>
                <a:lnTo>
                  <a:pt x="45879" y="8602"/>
                </a:lnTo>
                <a:lnTo>
                  <a:pt x="85022" y="8471"/>
                </a:lnTo>
                <a:lnTo>
                  <a:pt x="89066" y="9419"/>
                </a:lnTo>
                <a:lnTo>
                  <a:pt x="92715" y="11004"/>
                </a:lnTo>
                <a:lnTo>
                  <a:pt x="96100" y="13013"/>
                </a:lnTo>
                <a:lnTo>
                  <a:pt x="98357" y="15304"/>
                </a:lnTo>
                <a:lnTo>
                  <a:pt x="99861" y="17785"/>
                </a:lnTo>
                <a:lnTo>
                  <a:pt x="102276" y="24059"/>
                </a:lnTo>
                <a:lnTo>
                  <a:pt x="101521" y="24574"/>
                </a:lnTo>
                <a:lnTo>
                  <a:pt x="100066" y="24917"/>
                </a:lnTo>
                <a:lnTo>
                  <a:pt x="98143" y="25146"/>
                </a:lnTo>
                <a:lnTo>
                  <a:pt x="95909" y="26250"/>
                </a:lnTo>
                <a:lnTo>
                  <a:pt x="93467" y="27940"/>
                </a:lnTo>
                <a:lnTo>
                  <a:pt x="90886" y="30018"/>
                </a:lnTo>
                <a:lnTo>
                  <a:pt x="88214" y="31404"/>
                </a:lnTo>
                <a:lnTo>
                  <a:pt x="85479" y="32328"/>
                </a:lnTo>
                <a:lnTo>
                  <a:pt x="82703" y="32944"/>
                </a:lnTo>
                <a:lnTo>
                  <a:pt x="77996" y="33354"/>
                </a:lnTo>
                <a:lnTo>
                  <a:pt x="72000" y="33628"/>
                </a:lnTo>
                <a:lnTo>
                  <a:pt x="52448" y="34013"/>
                </a:lnTo>
                <a:lnTo>
                  <a:pt x="37877" y="34144"/>
                </a:lnTo>
                <a:lnTo>
                  <a:pt x="35729" y="33202"/>
                </a:lnTo>
                <a:lnTo>
                  <a:pt x="33344" y="31621"/>
                </a:lnTo>
                <a:lnTo>
                  <a:pt x="30802" y="29615"/>
                </a:lnTo>
                <a:lnTo>
                  <a:pt x="29107" y="27325"/>
                </a:lnTo>
                <a:lnTo>
                  <a:pt x="27977" y="24846"/>
                </a:lnTo>
                <a:lnTo>
                  <a:pt x="26164" y="18575"/>
                </a:lnTo>
                <a:lnTo>
                  <a:pt x="26967" y="17107"/>
                </a:lnTo>
                <a:lnTo>
                  <a:pt x="28456" y="15177"/>
                </a:lnTo>
                <a:lnTo>
                  <a:pt x="30401" y="12937"/>
                </a:lnTo>
                <a:lnTo>
                  <a:pt x="32650" y="11444"/>
                </a:lnTo>
                <a:lnTo>
                  <a:pt x="35101" y="10449"/>
                </a:lnTo>
                <a:lnTo>
                  <a:pt x="37688" y="9785"/>
                </a:lnTo>
                <a:lnTo>
                  <a:pt x="40366" y="8390"/>
                </a:lnTo>
                <a:lnTo>
                  <a:pt x="43103" y="6508"/>
                </a:lnTo>
                <a:lnTo>
                  <a:pt x="45881" y="4300"/>
                </a:lnTo>
                <a:lnTo>
                  <a:pt x="48684" y="2829"/>
                </a:lnTo>
                <a:lnTo>
                  <a:pt x="51506" y="1848"/>
                </a:lnTo>
                <a:lnTo>
                  <a:pt x="54340" y="1194"/>
                </a:lnTo>
                <a:lnTo>
                  <a:pt x="57181" y="758"/>
                </a:lnTo>
                <a:lnTo>
                  <a:pt x="60029" y="467"/>
                </a:lnTo>
                <a:lnTo>
                  <a:pt x="62879" y="273"/>
                </a:lnTo>
                <a:lnTo>
                  <a:pt x="65732" y="144"/>
                </a:lnTo>
                <a:lnTo>
                  <a:pt x="71441" y="0"/>
                </a:lnTo>
                <a:lnTo>
                  <a:pt x="74298" y="915"/>
                </a:lnTo>
                <a:lnTo>
                  <a:pt x="77155" y="2477"/>
                </a:lnTo>
                <a:lnTo>
                  <a:pt x="80011" y="4470"/>
                </a:lnTo>
                <a:lnTo>
                  <a:pt x="81916" y="6752"/>
                </a:lnTo>
                <a:lnTo>
                  <a:pt x="83186" y="9226"/>
                </a:lnTo>
                <a:lnTo>
                  <a:pt x="85223" y="15489"/>
                </a:lnTo>
                <a:lnTo>
                  <a:pt x="83486" y="17908"/>
                </a:lnTo>
                <a:lnTo>
                  <a:pt x="80422" y="21425"/>
                </a:lnTo>
                <a:lnTo>
                  <a:pt x="76475" y="25676"/>
                </a:lnTo>
                <a:lnTo>
                  <a:pt x="72891" y="28509"/>
                </a:lnTo>
                <a:lnTo>
                  <a:pt x="69549" y="30398"/>
                </a:lnTo>
                <a:lnTo>
                  <a:pt x="66368" y="31657"/>
                </a:lnTo>
                <a:lnTo>
                  <a:pt x="62343" y="33449"/>
                </a:lnTo>
                <a:lnTo>
                  <a:pt x="52791" y="37980"/>
                </a:lnTo>
                <a:lnTo>
                  <a:pt x="47576" y="38617"/>
                </a:lnTo>
                <a:lnTo>
                  <a:pt x="42195" y="38089"/>
                </a:lnTo>
                <a:lnTo>
                  <a:pt x="36702" y="36785"/>
                </a:lnTo>
                <a:lnTo>
                  <a:pt x="32088" y="35915"/>
                </a:lnTo>
                <a:lnTo>
                  <a:pt x="28060" y="35335"/>
                </a:lnTo>
                <a:lnTo>
                  <a:pt x="24421" y="34949"/>
                </a:lnTo>
                <a:lnTo>
                  <a:pt x="21996" y="33738"/>
                </a:lnTo>
                <a:lnTo>
                  <a:pt x="20379" y="31979"/>
                </a:lnTo>
                <a:lnTo>
                  <a:pt x="19301" y="29854"/>
                </a:lnTo>
                <a:lnTo>
                  <a:pt x="18582" y="26532"/>
                </a:lnTo>
                <a:lnTo>
                  <a:pt x="18104" y="22412"/>
                </a:lnTo>
                <a:lnTo>
                  <a:pt x="17784" y="17761"/>
                </a:lnTo>
                <a:lnTo>
                  <a:pt x="18524" y="13708"/>
                </a:lnTo>
                <a:lnTo>
                  <a:pt x="19969" y="10053"/>
                </a:lnTo>
                <a:lnTo>
                  <a:pt x="21885" y="6664"/>
                </a:lnTo>
                <a:lnTo>
                  <a:pt x="25067" y="4404"/>
                </a:lnTo>
                <a:lnTo>
                  <a:pt x="29094" y="2898"/>
                </a:lnTo>
                <a:lnTo>
                  <a:pt x="33684" y="1894"/>
                </a:lnTo>
                <a:lnTo>
                  <a:pt x="37696" y="1224"/>
                </a:lnTo>
                <a:lnTo>
                  <a:pt x="41323" y="778"/>
                </a:lnTo>
                <a:lnTo>
                  <a:pt x="44694" y="481"/>
                </a:lnTo>
                <a:lnTo>
                  <a:pt x="47893" y="282"/>
                </a:lnTo>
                <a:lnTo>
                  <a:pt x="53988" y="62"/>
                </a:lnTo>
                <a:lnTo>
                  <a:pt x="56947" y="956"/>
                </a:lnTo>
                <a:lnTo>
                  <a:pt x="59872" y="2504"/>
                </a:lnTo>
                <a:lnTo>
                  <a:pt x="62775" y="4489"/>
                </a:lnTo>
                <a:lnTo>
                  <a:pt x="65663" y="5812"/>
                </a:lnTo>
                <a:lnTo>
                  <a:pt x="68540" y="6694"/>
                </a:lnTo>
                <a:lnTo>
                  <a:pt x="71411" y="7282"/>
                </a:lnTo>
                <a:lnTo>
                  <a:pt x="74277" y="8627"/>
                </a:lnTo>
                <a:lnTo>
                  <a:pt x="77141" y="10475"/>
                </a:lnTo>
                <a:lnTo>
                  <a:pt x="80002" y="12660"/>
                </a:lnTo>
                <a:lnTo>
                  <a:pt x="81910" y="16022"/>
                </a:lnTo>
                <a:lnTo>
                  <a:pt x="83182" y="20168"/>
                </a:lnTo>
                <a:lnTo>
                  <a:pt x="85223" y="31409"/>
                </a:lnTo>
                <a:lnTo>
                  <a:pt x="84438" y="33283"/>
                </a:lnTo>
                <a:lnTo>
                  <a:pt x="82962" y="35486"/>
                </a:lnTo>
                <a:lnTo>
                  <a:pt x="81025" y="37907"/>
                </a:lnTo>
                <a:lnTo>
                  <a:pt x="77829" y="39521"/>
                </a:lnTo>
                <a:lnTo>
                  <a:pt x="73794" y="40596"/>
                </a:lnTo>
                <a:lnTo>
                  <a:pt x="69198" y="41314"/>
                </a:lnTo>
                <a:lnTo>
                  <a:pt x="65182" y="41792"/>
                </a:lnTo>
                <a:lnTo>
                  <a:pt x="61552" y="42111"/>
                </a:lnTo>
                <a:lnTo>
                  <a:pt x="58180" y="42323"/>
                </a:lnTo>
                <a:lnTo>
                  <a:pt x="54979" y="41512"/>
                </a:lnTo>
                <a:lnTo>
                  <a:pt x="51893" y="40019"/>
                </a:lnTo>
                <a:lnTo>
                  <a:pt x="45538" y="35907"/>
                </a:lnTo>
                <a:lnTo>
                  <a:pt x="34290" y="256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42"/>
          <p:cNvSpPr/>
          <p:nvPr/>
        </p:nvSpPr>
        <p:spPr>
          <a:xfrm>
            <a:off x="6063615" y="2786062"/>
            <a:ext cx="85512" cy="59485"/>
          </a:xfrm>
          <a:custGeom>
            <a:avLst/>
            <a:gdLst/>
            <a:ahLst/>
            <a:cxnLst/>
            <a:rect l="0" t="0" r="0" b="0"/>
            <a:pathLst>
              <a:path w="85512" h="59485">
                <a:moveTo>
                  <a:pt x="60007" y="0"/>
                </a:moveTo>
                <a:lnTo>
                  <a:pt x="69109" y="9102"/>
                </a:lnTo>
                <a:lnTo>
                  <a:pt x="71790" y="12735"/>
                </a:lnTo>
                <a:lnTo>
                  <a:pt x="73577" y="16110"/>
                </a:lnTo>
                <a:lnTo>
                  <a:pt x="74769" y="19313"/>
                </a:lnTo>
                <a:lnTo>
                  <a:pt x="74611" y="22400"/>
                </a:lnTo>
                <a:lnTo>
                  <a:pt x="73553" y="25411"/>
                </a:lnTo>
                <a:lnTo>
                  <a:pt x="71895" y="28371"/>
                </a:lnTo>
                <a:lnTo>
                  <a:pt x="67932" y="31296"/>
                </a:lnTo>
                <a:lnTo>
                  <a:pt x="62433" y="34199"/>
                </a:lnTo>
                <a:lnTo>
                  <a:pt x="55909" y="37087"/>
                </a:lnTo>
                <a:lnTo>
                  <a:pt x="50608" y="39965"/>
                </a:lnTo>
                <a:lnTo>
                  <a:pt x="46120" y="42836"/>
                </a:lnTo>
                <a:lnTo>
                  <a:pt x="42177" y="45702"/>
                </a:lnTo>
                <a:lnTo>
                  <a:pt x="38596" y="46661"/>
                </a:lnTo>
                <a:lnTo>
                  <a:pt x="35255" y="46347"/>
                </a:lnTo>
                <a:lnTo>
                  <a:pt x="32076" y="45186"/>
                </a:lnTo>
                <a:lnTo>
                  <a:pt x="29004" y="44411"/>
                </a:lnTo>
                <a:lnTo>
                  <a:pt x="26003" y="43895"/>
                </a:lnTo>
                <a:lnTo>
                  <a:pt x="23050" y="43551"/>
                </a:lnTo>
                <a:lnTo>
                  <a:pt x="20129" y="43321"/>
                </a:lnTo>
                <a:lnTo>
                  <a:pt x="17229" y="43169"/>
                </a:lnTo>
                <a:lnTo>
                  <a:pt x="14344" y="43067"/>
                </a:lnTo>
                <a:lnTo>
                  <a:pt x="12420" y="42046"/>
                </a:lnTo>
                <a:lnTo>
                  <a:pt x="11137" y="40413"/>
                </a:lnTo>
                <a:lnTo>
                  <a:pt x="10282" y="38372"/>
                </a:lnTo>
                <a:lnTo>
                  <a:pt x="9712" y="36059"/>
                </a:lnTo>
                <a:lnTo>
                  <a:pt x="9332" y="33564"/>
                </a:lnTo>
                <a:lnTo>
                  <a:pt x="9079" y="30949"/>
                </a:lnTo>
                <a:lnTo>
                  <a:pt x="8910" y="28253"/>
                </a:lnTo>
                <a:lnTo>
                  <a:pt x="8722" y="22717"/>
                </a:lnTo>
                <a:lnTo>
                  <a:pt x="9625" y="19907"/>
                </a:lnTo>
                <a:lnTo>
                  <a:pt x="11179" y="17082"/>
                </a:lnTo>
                <a:lnTo>
                  <a:pt x="15966" y="10253"/>
                </a:lnTo>
                <a:lnTo>
                  <a:pt x="17311" y="8741"/>
                </a:lnTo>
                <a:lnTo>
                  <a:pt x="21346" y="4520"/>
                </a:lnTo>
                <a:lnTo>
                  <a:pt x="24708" y="3966"/>
                </a:lnTo>
                <a:lnTo>
                  <a:pt x="28855" y="4549"/>
                </a:lnTo>
                <a:lnTo>
                  <a:pt x="33524" y="5890"/>
                </a:lnTo>
                <a:lnTo>
                  <a:pt x="37589" y="6784"/>
                </a:lnTo>
                <a:lnTo>
                  <a:pt x="41251" y="7380"/>
                </a:lnTo>
                <a:lnTo>
                  <a:pt x="44646" y="7778"/>
                </a:lnTo>
                <a:lnTo>
                  <a:pt x="46909" y="8995"/>
                </a:lnTo>
                <a:lnTo>
                  <a:pt x="48418" y="10759"/>
                </a:lnTo>
                <a:lnTo>
                  <a:pt x="49423" y="12888"/>
                </a:lnTo>
                <a:lnTo>
                  <a:pt x="51046" y="15260"/>
                </a:lnTo>
                <a:lnTo>
                  <a:pt x="53081" y="17793"/>
                </a:lnTo>
                <a:lnTo>
                  <a:pt x="58639" y="24152"/>
                </a:lnTo>
                <a:lnTo>
                  <a:pt x="59095" y="26579"/>
                </a:lnTo>
                <a:lnTo>
                  <a:pt x="59399" y="30102"/>
                </a:lnTo>
                <a:lnTo>
                  <a:pt x="59602" y="34355"/>
                </a:lnTo>
                <a:lnTo>
                  <a:pt x="58784" y="38144"/>
                </a:lnTo>
                <a:lnTo>
                  <a:pt x="57287" y="41622"/>
                </a:lnTo>
                <a:lnTo>
                  <a:pt x="55336" y="44893"/>
                </a:lnTo>
                <a:lnTo>
                  <a:pt x="52131" y="48026"/>
                </a:lnTo>
                <a:lnTo>
                  <a:pt x="48089" y="51067"/>
                </a:lnTo>
                <a:lnTo>
                  <a:pt x="43489" y="54047"/>
                </a:lnTo>
                <a:lnTo>
                  <a:pt x="38518" y="56034"/>
                </a:lnTo>
                <a:lnTo>
                  <a:pt x="33298" y="57359"/>
                </a:lnTo>
                <a:lnTo>
                  <a:pt x="20335" y="59484"/>
                </a:lnTo>
                <a:lnTo>
                  <a:pt x="18319" y="58706"/>
                </a:lnTo>
                <a:lnTo>
                  <a:pt x="16023" y="57235"/>
                </a:lnTo>
                <a:lnTo>
                  <a:pt x="13539" y="55302"/>
                </a:lnTo>
                <a:lnTo>
                  <a:pt x="11883" y="53060"/>
                </a:lnTo>
                <a:lnTo>
                  <a:pt x="10780" y="50614"/>
                </a:lnTo>
                <a:lnTo>
                  <a:pt x="10044" y="48030"/>
                </a:lnTo>
                <a:lnTo>
                  <a:pt x="9553" y="45355"/>
                </a:lnTo>
                <a:lnTo>
                  <a:pt x="9226" y="42619"/>
                </a:lnTo>
                <a:lnTo>
                  <a:pt x="9008" y="39843"/>
                </a:lnTo>
                <a:lnTo>
                  <a:pt x="8863" y="37039"/>
                </a:lnTo>
                <a:lnTo>
                  <a:pt x="8701" y="31385"/>
                </a:lnTo>
                <a:lnTo>
                  <a:pt x="9611" y="29495"/>
                </a:lnTo>
                <a:lnTo>
                  <a:pt x="11170" y="28236"/>
                </a:lnTo>
                <a:lnTo>
                  <a:pt x="13161" y="27397"/>
                </a:lnTo>
                <a:lnTo>
                  <a:pt x="14489" y="25884"/>
                </a:lnTo>
                <a:lnTo>
                  <a:pt x="15374" y="23924"/>
                </a:lnTo>
                <a:lnTo>
                  <a:pt x="15965" y="21664"/>
                </a:lnTo>
                <a:lnTo>
                  <a:pt x="17310" y="19205"/>
                </a:lnTo>
                <a:lnTo>
                  <a:pt x="19160" y="16614"/>
                </a:lnTo>
                <a:lnTo>
                  <a:pt x="21346" y="13933"/>
                </a:lnTo>
                <a:lnTo>
                  <a:pt x="24708" y="12146"/>
                </a:lnTo>
                <a:lnTo>
                  <a:pt x="28854" y="10955"/>
                </a:lnTo>
                <a:lnTo>
                  <a:pt x="33524" y="10161"/>
                </a:lnTo>
                <a:lnTo>
                  <a:pt x="37589" y="9632"/>
                </a:lnTo>
                <a:lnTo>
                  <a:pt x="41251" y="9279"/>
                </a:lnTo>
                <a:lnTo>
                  <a:pt x="44646" y="9043"/>
                </a:lnTo>
                <a:lnTo>
                  <a:pt x="56037" y="8782"/>
                </a:lnTo>
                <a:lnTo>
                  <a:pt x="63076" y="8712"/>
                </a:lnTo>
                <a:lnTo>
                  <a:pt x="68720" y="9618"/>
                </a:lnTo>
                <a:lnTo>
                  <a:pt x="73436" y="11175"/>
                </a:lnTo>
                <a:lnTo>
                  <a:pt x="77533" y="13165"/>
                </a:lnTo>
                <a:lnTo>
                  <a:pt x="80263" y="15444"/>
                </a:lnTo>
                <a:lnTo>
                  <a:pt x="82083" y="17916"/>
                </a:lnTo>
                <a:lnTo>
                  <a:pt x="85005" y="24177"/>
                </a:lnTo>
                <a:lnTo>
                  <a:pt x="85245" y="25643"/>
                </a:lnTo>
                <a:lnTo>
                  <a:pt x="85405" y="27573"/>
                </a:lnTo>
                <a:lnTo>
                  <a:pt x="85511" y="29812"/>
                </a:lnTo>
                <a:lnTo>
                  <a:pt x="84630" y="31304"/>
                </a:lnTo>
                <a:lnTo>
                  <a:pt x="83090" y="32300"/>
                </a:lnTo>
                <a:lnTo>
                  <a:pt x="81111" y="32963"/>
                </a:lnTo>
                <a:lnTo>
                  <a:pt x="77886" y="34358"/>
                </a:lnTo>
                <a:lnTo>
                  <a:pt x="69223" y="38448"/>
                </a:lnTo>
                <a:lnTo>
                  <a:pt x="65198" y="39919"/>
                </a:lnTo>
                <a:lnTo>
                  <a:pt x="61563" y="40900"/>
                </a:lnTo>
                <a:lnTo>
                  <a:pt x="58187" y="41554"/>
                </a:lnTo>
                <a:lnTo>
                  <a:pt x="54031" y="41991"/>
                </a:lnTo>
                <a:lnTo>
                  <a:pt x="49356" y="42281"/>
                </a:lnTo>
                <a:lnTo>
                  <a:pt x="0" y="4286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43"/>
          <p:cNvSpPr/>
          <p:nvPr/>
        </p:nvSpPr>
        <p:spPr>
          <a:xfrm>
            <a:off x="3509009" y="2648902"/>
            <a:ext cx="3077529" cy="1002984"/>
          </a:xfrm>
          <a:custGeom>
            <a:avLst/>
            <a:gdLst/>
            <a:ahLst/>
            <a:cxnLst/>
            <a:rect l="0" t="0" r="0" b="0"/>
            <a:pathLst>
              <a:path w="3077529" h="1002984">
                <a:moveTo>
                  <a:pt x="0" y="1002983"/>
                </a:moveTo>
                <a:lnTo>
                  <a:pt x="32221" y="996197"/>
                </a:lnTo>
                <a:lnTo>
                  <a:pt x="38626" y="995602"/>
                </a:lnTo>
                <a:lnTo>
                  <a:pt x="53363" y="989860"/>
                </a:lnTo>
                <a:lnTo>
                  <a:pt x="68484" y="982863"/>
                </a:lnTo>
                <a:lnTo>
                  <a:pt x="111270" y="970808"/>
                </a:lnTo>
                <a:lnTo>
                  <a:pt x="117043" y="970103"/>
                </a:lnTo>
                <a:lnTo>
                  <a:pt x="191321" y="946375"/>
                </a:lnTo>
                <a:lnTo>
                  <a:pt x="208982" y="938373"/>
                </a:lnTo>
                <a:lnTo>
                  <a:pt x="231534" y="932647"/>
                </a:lnTo>
                <a:lnTo>
                  <a:pt x="260043" y="920837"/>
                </a:lnTo>
                <a:lnTo>
                  <a:pt x="282895" y="915425"/>
                </a:lnTo>
                <a:lnTo>
                  <a:pt x="366971" y="884707"/>
                </a:lnTo>
                <a:lnTo>
                  <a:pt x="373235" y="881270"/>
                </a:lnTo>
                <a:lnTo>
                  <a:pt x="387815" y="877451"/>
                </a:lnTo>
                <a:lnTo>
                  <a:pt x="402868" y="874801"/>
                </a:lnTo>
                <a:lnTo>
                  <a:pt x="474799" y="845580"/>
                </a:lnTo>
                <a:lnTo>
                  <a:pt x="544778" y="816361"/>
                </a:lnTo>
                <a:lnTo>
                  <a:pt x="585942" y="801583"/>
                </a:lnTo>
                <a:lnTo>
                  <a:pt x="607001" y="795989"/>
                </a:lnTo>
                <a:lnTo>
                  <a:pt x="683770" y="766413"/>
                </a:lnTo>
                <a:lnTo>
                  <a:pt x="711568" y="754965"/>
                </a:lnTo>
                <a:lnTo>
                  <a:pt x="799282" y="727985"/>
                </a:lnTo>
                <a:lnTo>
                  <a:pt x="836557" y="715053"/>
                </a:lnTo>
                <a:lnTo>
                  <a:pt x="849958" y="712136"/>
                </a:lnTo>
                <a:lnTo>
                  <a:pt x="868213" y="706092"/>
                </a:lnTo>
                <a:lnTo>
                  <a:pt x="891448" y="701027"/>
                </a:lnTo>
                <a:lnTo>
                  <a:pt x="977709" y="670393"/>
                </a:lnTo>
                <a:lnTo>
                  <a:pt x="1006607" y="663138"/>
                </a:lnTo>
                <a:lnTo>
                  <a:pt x="1020786" y="660488"/>
                </a:lnTo>
                <a:lnTo>
                  <a:pt x="1087462" y="636009"/>
                </a:lnTo>
                <a:lnTo>
                  <a:pt x="1109109" y="626523"/>
                </a:lnTo>
                <a:lnTo>
                  <a:pt x="1180795" y="601667"/>
                </a:lnTo>
                <a:lnTo>
                  <a:pt x="1268881" y="571115"/>
                </a:lnTo>
                <a:lnTo>
                  <a:pt x="1307062" y="561936"/>
                </a:lnTo>
                <a:lnTo>
                  <a:pt x="1366260" y="536661"/>
                </a:lnTo>
                <a:lnTo>
                  <a:pt x="1449499" y="509637"/>
                </a:lnTo>
                <a:lnTo>
                  <a:pt x="1544161" y="477576"/>
                </a:lnTo>
                <a:lnTo>
                  <a:pt x="1650654" y="448241"/>
                </a:lnTo>
                <a:lnTo>
                  <a:pt x="1739505" y="423754"/>
                </a:lnTo>
                <a:lnTo>
                  <a:pt x="1772110" y="414187"/>
                </a:lnTo>
                <a:lnTo>
                  <a:pt x="1833176" y="399101"/>
                </a:lnTo>
                <a:lnTo>
                  <a:pt x="1929001" y="369385"/>
                </a:lnTo>
                <a:lnTo>
                  <a:pt x="2002433" y="351267"/>
                </a:lnTo>
                <a:lnTo>
                  <a:pt x="2094600" y="324077"/>
                </a:lnTo>
                <a:lnTo>
                  <a:pt x="2180227" y="296755"/>
                </a:lnTo>
                <a:lnTo>
                  <a:pt x="2263993" y="268608"/>
                </a:lnTo>
                <a:lnTo>
                  <a:pt x="2351193" y="236811"/>
                </a:lnTo>
                <a:lnTo>
                  <a:pt x="2425443" y="210031"/>
                </a:lnTo>
                <a:lnTo>
                  <a:pt x="2452518" y="205106"/>
                </a:lnTo>
                <a:lnTo>
                  <a:pt x="2529936" y="177864"/>
                </a:lnTo>
                <a:lnTo>
                  <a:pt x="2606777" y="156736"/>
                </a:lnTo>
                <a:lnTo>
                  <a:pt x="2683727" y="129279"/>
                </a:lnTo>
                <a:lnTo>
                  <a:pt x="2770036" y="100705"/>
                </a:lnTo>
                <a:lnTo>
                  <a:pt x="2807032" y="90164"/>
                </a:lnTo>
                <a:lnTo>
                  <a:pt x="2827768" y="85793"/>
                </a:lnTo>
                <a:lnTo>
                  <a:pt x="2914376" y="56654"/>
                </a:lnTo>
                <a:lnTo>
                  <a:pt x="2970476" y="36732"/>
                </a:lnTo>
                <a:lnTo>
                  <a:pt x="2984229" y="30613"/>
                </a:lnTo>
                <a:lnTo>
                  <a:pt x="3038409" y="17114"/>
                </a:lnTo>
                <a:lnTo>
                  <a:pt x="3048369" y="11527"/>
                </a:lnTo>
                <a:lnTo>
                  <a:pt x="3057352" y="8495"/>
                </a:lnTo>
                <a:lnTo>
                  <a:pt x="3066047" y="2940"/>
                </a:lnTo>
                <a:lnTo>
                  <a:pt x="3077528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44"/>
          <p:cNvSpPr/>
          <p:nvPr/>
        </p:nvSpPr>
        <p:spPr>
          <a:xfrm>
            <a:off x="6492240" y="2597851"/>
            <a:ext cx="239974" cy="196785"/>
          </a:xfrm>
          <a:custGeom>
            <a:avLst/>
            <a:gdLst/>
            <a:ahLst/>
            <a:cxnLst/>
            <a:rect l="0" t="0" r="0" b="0"/>
            <a:pathLst>
              <a:path w="239974" h="196785">
                <a:moveTo>
                  <a:pt x="0" y="16761"/>
                </a:moveTo>
                <a:lnTo>
                  <a:pt x="9101" y="12210"/>
                </a:lnTo>
                <a:lnTo>
                  <a:pt x="13687" y="10869"/>
                </a:lnTo>
                <a:lnTo>
                  <a:pt x="18650" y="9976"/>
                </a:lnTo>
                <a:lnTo>
                  <a:pt x="23863" y="9380"/>
                </a:lnTo>
                <a:lnTo>
                  <a:pt x="30196" y="8031"/>
                </a:lnTo>
                <a:lnTo>
                  <a:pt x="37276" y="6178"/>
                </a:lnTo>
                <a:lnTo>
                  <a:pt x="44853" y="3991"/>
                </a:lnTo>
                <a:lnTo>
                  <a:pt x="58477" y="2532"/>
                </a:lnTo>
                <a:lnTo>
                  <a:pt x="76131" y="1560"/>
                </a:lnTo>
                <a:lnTo>
                  <a:pt x="116703" y="480"/>
                </a:lnTo>
                <a:lnTo>
                  <a:pt x="156961" y="0"/>
                </a:lnTo>
                <a:lnTo>
                  <a:pt x="173220" y="825"/>
                </a:lnTo>
                <a:lnTo>
                  <a:pt x="186918" y="2327"/>
                </a:lnTo>
                <a:lnTo>
                  <a:pt x="198907" y="4281"/>
                </a:lnTo>
                <a:lnTo>
                  <a:pt x="207852" y="5583"/>
                </a:lnTo>
                <a:lnTo>
                  <a:pt x="214768" y="6452"/>
                </a:lnTo>
                <a:lnTo>
                  <a:pt x="220331" y="7031"/>
                </a:lnTo>
                <a:lnTo>
                  <a:pt x="224992" y="7417"/>
                </a:lnTo>
                <a:lnTo>
                  <a:pt x="229052" y="7674"/>
                </a:lnTo>
                <a:lnTo>
                  <a:pt x="232711" y="7846"/>
                </a:lnTo>
                <a:lnTo>
                  <a:pt x="235150" y="8912"/>
                </a:lnTo>
                <a:lnTo>
                  <a:pt x="236777" y="10576"/>
                </a:lnTo>
                <a:lnTo>
                  <a:pt x="237861" y="12638"/>
                </a:lnTo>
                <a:lnTo>
                  <a:pt x="239066" y="17469"/>
                </a:lnTo>
                <a:lnTo>
                  <a:pt x="239839" y="23780"/>
                </a:lnTo>
                <a:lnTo>
                  <a:pt x="239973" y="29424"/>
                </a:lnTo>
                <a:lnTo>
                  <a:pt x="239039" y="31871"/>
                </a:lnTo>
                <a:lnTo>
                  <a:pt x="235462" y="37129"/>
                </a:lnTo>
                <a:lnTo>
                  <a:pt x="230697" y="42641"/>
                </a:lnTo>
                <a:lnTo>
                  <a:pt x="225405" y="48266"/>
                </a:lnTo>
                <a:lnTo>
                  <a:pt x="219877" y="53941"/>
                </a:lnTo>
                <a:lnTo>
                  <a:pt x="215164" y="57740"/>
                </a:lnTo>
                <a:lnTo>
                  <a:pt x="209166" y="62178"/>
                </a:lnTo>
                <a:lnTo>
                  <a:pt x="202308" y="67041"/>
                </a:lnTo>
                <a:lnTo>
                  <a:pt x="195832" y="71236"/>
                </a:lnTo>
                <a:lnTo>
                  <a:pt x="189610" y="74985"/>
                </a:lnTo>
                <a:lnTo>
                  <a:pt x="183557" y="78437"/>
                </a:lnTo>
                <a:lnTo>
                  <a:pt x="176663" y="83596"/>
                </a:lnTo>
                <a:lnTo>
                  <a:pt x="169210" y="89893"/>
                </a:lnTo>
                <a:lnTo>
                  <a:pt x="161384" y="96948"/>
                </a:lnTo>
                <a:lnTo>
                  <a:pt x="147608" y="109867"/>
                </a:lnTo>
                <a:lnTo>
                  <a:pt x="141269" y="115980"/>
                </a:lnTo>
                <a:lnTo>
                  <a:pt x="130374" y="123864"/>
                </a:lnTo>
                <a:lnTo>
                  <a:pt x="116443" y="132931"/>
                </a:lnTo>
                <a:lnTo>
                  <a:pt x="100489" y="142785"/>
                </a:lnTo>
                <a:lnTo>
                  <a:pt x="88900" y="150307"/>
                </a:lnTo>
                <a:lnTo>
                  <a:pt x="80221" y="156274"/>
                </a:lnTo>
                <a:lnTo>
                  <a:pt x="73484" y="161205"/>
                </a:lnTo>
                <a:lnTo>
                  <a:pt x="68039" y="165444"/>
                </a:lnTo>
                <a:lnTo>
                  <a:pt x="63456" y="169223"/>
                </a:lnTo>
                <a:lnTo>
                  <a:pt x="59450" y="172695"/>
                </a:lnTo>
                <a:lnTo>
                  <a:pt x="55826" y="175962"/>
                </a:lnTo>
                <a:lnTo>
                  <a:pt x="49259" y="182132"/>
                </a:lnTo>
                <a:lnTo>
                  <a:pt x="46174" y="184158"/>
                </a:lnTo>
                <a:lnTo>
                  <a:pt x="40207" y="186410"/>
                </a:lnTo>
                <a:lnTo>
                  <a:pt x="36043" y="187677"/>
                </a:lnTo>
                <a:lnTo>
                  <a:pt x="32529" y="190514"/>
                </a:lnTo>
                <a:lnTo>
                  <a:pt x="25717" y="19678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45"/>
          <p:cNvSpPr/>
          <p:nvPr/>
        </p:nvSpPr>
        <p:spPr>
          <a:xfrm>
            <a:off x="3320598" y="3480435"/>
            <a:ext cx="325573" cy="248603"/>
          </a:xfrm>
          <a:custGeom>
            <a:avLst/>
            <a:gdLst/>
            <a:ahLst/>
            <a:cxnLst/>
            <a:rect l="0" t="0" r="0" b="0"/>
            <a:pathLst>
              <a:path w="325573" h="248603">
                <a:moveTo>
                  <a:pt x="162694" y="0"/>
                </a:moveTo>
                <a:lnTo>
                  <a:pt x="162694" y="4551"/>
                </a:lnTo>
                <a:lnTo>
                  <a:pt x="161742" y="5891"/>
                </a:lnTo>
                <a:lnTo>
                  <a:pt x="160154" y="6785"/>
                </a:lnTo>
                <a:lnTo>
                  <a:pt x="158143" y="7380"/>
                </a:lnTo>
                <a:lnTo>
                  <a:pt x="156802" y="8730"/>
                </a:lnTo>
                <a:lnTo>
                  <a:pt x="155909" y="10582"/>
                </a:lnTo>
                <a:lnTo>
                  <a:pt x="155313" y="12770"/>
                </a:lnTo>
                <a:lnTo>
                  <a:pt x="153963" y="14228"/>
                </a:lnTo>
                <a:lnTo>
                  <a:pt x="152111" y="15200"/>
                </a:lnTo>
                <a:lnTo>
                  <a:pt x="149924" y="15848"/>
                </a:lnTo>
                <a:lnTo>
                  <a:pt x="144953" y="19109"/>
                </a:lnTo>
                <a:lnTo>
                  <a:pt x="142294" y="21311"/>
                </a:lnTo>
                <a:lnTo>
                  <a:pt x="140522" y="23732"/>
                </a:lnTo>
                <a:lnTo>
                  <a:pt x="138552" y="28962"/>
                </a:lnTo>
                <a:lnTo>
                  <a:pt x="136122" y="31691"/>
                </a:lnTo>
                <a:lnTo>
                  <a:pt x="128342" y="37262"/>
                </a:lnTo>
                <a:lnTo>
                  <a:pt x="121074" y="42913"/>
                </a:lnTo>
                <a:lnTo>
                  <a:pt x="114669" y="48600"/>
                </a:lnTo>
                <a:lnTo>
                  <a:pt x="108647" y="54302"/>
                </a:lnTo>
                <a:lnTo>
                  <a:pt x="6857" y="155838"/>
                </a:lnTo>
                <a:lnTo>
                  <a:pt x="4510" y="159137"/>
                </a:lnTo>
                <a:lnTo>
                  <a:pt x="1902" y="165342"/>
                </a:lnTo>
                <a:lnTo>
                  <a:pt x="744" y="171275"/>
                </a:lnTo>
                <a:lnTo>
                  <a:pt x="229" y="178040"/>
                </a:lnTo>
                <a:lnTo>
                  <a:pt x="0" y="187396"/>
                </a:lnTo>
                <a:lnTo>
                  <a:pt x="1844" y="192558"/>
                </a:lnTo>
                <a:lnTo>
                  <a:pt x="4978" y="197905"/>
                </a:lnTo>
                <a:lnTo>
                  <a:pt x="8973" y="203374"/>
                </a:lnTo>
                <a:lnTo>
                  <a:pt x="12588" y="207020"/>
                </a:lnTo>
                <a:lnTo>
                  <a:pt x="15951" y="209451"/>
                </a:lnTo>
                <a:lnTo>
                  <a:pt x="22227" y="212152"/>
                </a:lnTo>
                <a:lnTo>
                  <a:pt x="28192" y="213352"/>
                </a:lnTo>
                <a:lnTo>
                  <a:pt x="64210" y="218578"/>
                </a:lnTo>
                <a:lnTo>
                  <a:pt x="76083" y="220014"/>
                </a:lnTo>
                <a:lnTo>
                  <a:pt x="85903" y="220971"/>
                </a:lnTo>
                <a:lnTo>
                  <a:pt x="94355" y="221609"/>
                </a:lnTo>
                <a:lnTo>
                  <a:pt x="101895" y="222987"/>
                </a:lnTo>
                <a:lnTo>
                  <a:pt x="108826" y="224858"/>
                </a:lnTo>
                <a:lnTo>
                  <a:pt x="115352" y="227057"/>
                </a:lnTo>
                <a:lnTo>
                  <a:pt x="132085" y="228524"/>
                </a:lnTo>
                <a:lnTo>
                  <a:pt x="155623" y="229502"/>
                </a:lnTo>
                <a:lnTo>
                  <a:pt x="183698" y="230154"/>
                </a:lnTo>
                <a:lnTo>
                  <a:pt x="209081" y="231541"/>
                </a:lnTo>
                <a:lnTo>
                  <a:pt x="232671" y="233418"/>
                </a:lnTo>
                <a:lnTo>
                  <a:pt x="282488" y="238070"/>
                </a:lnTo>
                <a:lnTo>
                  <a:pt x="297851" y="239159"/>
                </a:lnTo>
                <a:lnTo>
                  <a:pt x="307854" y="239642"/>
                </a:lnTo>
                <a:lnTo>
                  <a:pt x="315474" y="239858"/>
                </a:lnTo>
                <a:lnTo>
                  <a:pt x="318840" y="239915"/>
                </a:lnTo>
                <a:lnTo>
                  <a:pt x="321084" y="240906"/>
                </a:lnTo>
                <a:lnTo>
                  <a:pt x="322580" y="242519"/>
                </a:lnTo>
                <a:lnTo>
                  <a:pt x="325572" y="24860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009650"/>
            <a:ext cx="39624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3625" y="1047750"/>
            <a:ext cx="447675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MARTPenAnnotation685"/>
          <p:cNvSpPr/>
          <p:nvPr/>
        </p:nvSpPr>
        <p:spPr>
          <a:xfrm>
            <a:off x="4511992" y="357473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86"/>
          <p:cNvSpPr/>
          <p:nvPr/>
        </p:nvSpPr>
        <p:spPr>
          <a:xfrm>
            <a:off x="4512389" y="3549119"/>
            <a:ext cx="42466" cy="33485"/>
          </a:xfrm>
          <a:custGeom>
            <a:avLst/>
            <a:gdLst/>
            <a:ahLst/>
            <a:cxnLst/>
            <a:rect l="0" t="0" r="0" b="0"/>
            <a:pathLst>
              <a:path w="42466" h="33485">
                <a:moveTo>
                  <a:pt x="42465" y="8468"/>
                </a:moveTo>
                <a:lnTo>
                  <a:pt x="42465" y="3918"/>
                </a:lnTo>
                <a:lnTo>
                  <a:pt x="41513" y="2576"/>
                </a:lnTo>
                <a:lnTo>
                  <a:pt x="39926" y="1683"/>
                </a:lnTo>
                <a:lnTo>
                  <a:pt x="37915" y="1087"/>
                </a:lnTo>
                <a:lnTo>
                  <a:pt x="35622" y="690"/>
                </a:lnTo>
                <a:lnTo>
                  <a:pt x="33140" y="425"/>
                </a:lnTo>
                <a:lnTo>
                  <a:pt x="30534" y="248"/>
                </a:lnTo>
                <a:lnTo>
                  <a:pt x="27843" y="131"/>
                </a:lnTo>
                <a:lnTo>
                  <a:pt x="22315" y="0"/>
                </a:lnTo>
                <a:lnTo>
                  <a:pt x="19506" y="918"/>
                </a:lnTo>
                <a:lnTo>
                  <a:pt x="16682" y="2482"/>
                </a:lnTo>
                <a:lnTo>
                  <a:pt x="9855" y="7286"/>
                </a:lnTo>
                <a:lnTo>
                  <a:pt x="8343" y="8632"/>
                </a:lnTo>
                <a:lnTo>
                  <a:pt x="942" y="15745"/>
                </a:lnTo>
                <a:lnTo>
                  <a:pt x="496" y="17129"/>
                </a:lnTo>
                <a:lnTo>
                  <a:pt x="198" y="19005"/>
                </a:lnTo>
                <a:lnTo>
                  <a:pt x="0" y="21208"/>
                </a:lnTo>
                <a:lnTo>
                  <a:pt x="820" y="23629"/>
                </a:lnTo>
                <a:lnTo>
                  <a:pt x="2319" y="26195"/>
                </a:lnTo>
                <a:lnTo>
                  <a:pt x="7019" y="32607"/>
                </a:lnTo>
                <a:lnTo>
                  <a:pt x="8357" y="33134"/>
                </a:lnTo>
                <a:lnTo>
                  <a:pt x="10202" y="33484"/>
                </a:lnTo>
                <a:lnTo>
                  <a:pt x="33893" y="2561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87"/>
          <p:cNvSpPr/>
          <p:nvPr/>
        </p:nvSpPr>
        <p:spPr>
          <a:xfrm>
            <a:off x="4503420" y="3557587"/>
            <a:ext cx="60008" cy="1"/>
          </a:xfrm>
          <a:custGeom>
            <a:avLst/>
            <a:gdLst/>
            <a:ahLst/>
            <a:cxnLst/>
            <a:rect l="0" t="0" r="0" b="0"/>
            <a:pathLst>
              <a:path w="60008" h="1">
                <a:moveTo>
                  <a:pt x="60007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88"/>
          <p:cNvSpPr/>
          <p:nvPr/>
        </p:nvSpPr>
        <p:spPr>
          <a:xfrm>
            <a:off x="4511992" y="3557587"/>
            <a:ext cx="51436" cy="25718"/>
          </a:xfrm>
          <a:custGeom>
            <a:avLst/>
            <a:gdLst/>
            <a:ahLst/>
            <a:cxnLst/>
            <a:rect l="0" t="0" r="0" b="0"/>
            <a:pathLst>
              <a:path w="51436" h="25718">
                <a:moveTo>
                  <a:pt x="51435" y="0"/>
                </a:moveTo>
                <a:lnTo>
                  <a:pt x="32122" y="0"/>
                </a:lnTo>
                <a:lnTo>
                  <a:pt x="29035" y="953"/>
                </a:lnTo>
                <a:lnTo>
                  <a:pt x="26024" y="2540"/>
                </a:lnTo>
                <a:lnTo>
                  <a:pt x="18899" y="7381"/>
                </a:lnTo>
                <a:lnTo>
                  <a:pt x="17362" y="7778"/>
                </a:lnTo>
                <a:lnTo>
                  <a:pt x="15385" y="8043"/>
                </a:lnTo>
                <a:lnTo>
                  <a:pt x="13114" y="8220"/>
                </a:lnTo>
                <a:lnTo>
                  <a:pt x="10648" y="9290"/>
                </a:lnTo>
                <a:lnTo>
                  <a:pt x="8051" y="10956"/>
                </a:lnTo>
                <a:lnTo>
                  <a:pt x="5367" y="13019"/>
                </a:lnTo>
                <a:lnTo>
                  <a:pt x="3578" y="15347"/>
                </a:lnTo>
                <a:lnTo>
                  <a:pt x="2385" y="17851"/>
                </a:lnTo>
                <a:lnTo>
                  <a:pt x="0" y="2571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89"/>
          <p:cNvSpPr/>
          <p:nvPr/>
        </p:nvSpPr>
        <p:spPr>
          <a:xfrm>
            <a:off x="4529137" y="3561360"/>
            <a:ext cx="42864" cy="21945"/>
          </a:xfrm>
          <a:custGeom>
            <a:avLst/>
            <a:gdLst/>
            <a:ahLst/>
            <a:cxnLst/>
            <a:rect l="0" t="0" r="0" b="0"/>
            <a:pathLst>
              <a:path w="42864" h="21945">
                <a:moveTo>
                  <a:pt x="42863" y="21944"/>
                </a:moveTo>
                <a:lnTo>
                  <a:pt x="42863" y="5506"/>
                </a:lnTo>
                <a:lnTo>
                  <a:pt x="41910" y="4318"/>
                </a:lnTo>
                <a:lnTo>
                  <a:pt x="40323" y="2574"/>
                </a:lnTo>
                <a:lnTo>
                  <a:pt x="38312" y="458"/>
                </a:lnTo>
                <a:lnTo>
                  <a:pt x="35066" y="0"/>
                </a:lnTo>
                <a:lnTo>
                  <a:pt x="30997" y="648"/>
                </a:lnTo>
                <a:lnTo>
                  <a:pt x="26380" y="2031"/>
                </a:lnTo>
                <a:lnTo>
                  <a:pt x="22349" y="2954"/>
                </a:lnTo>
                <a:lnTo>
                  <a:pt x="18709" y="3570"/>
                </a:lnTo>
                <a:lnTo>
                  <a:pt x="15330" y="3979"/>
                </a:lnTo>
                <a:lnTo>
                  <a:pt x="12125" y="4253"/>
                </a:lnTo>
                <a:lnTo>
                  <a:pt x="9036" y="4435"/>
                </a:lnTo>
                <a:lnTo>
                  <a:pt x="0" y="48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90"/>
          <p:cNvSpPr/>
          <p:nvPr/>
        </p:nvSpPr>
        <p:spPr>
          <a:xfrm>
            <a:off x="4777740" y="2726055"/>
            <a:ext cx="1" cy="17146"/>
          </a:xfrm>
          <a:custGeom>
            <a:avLst/>
            <a:gdLst/>
            <a:ahLst/>
            <a:cxnLst/>
            <a:rect l="0" t="0" r="0" b="0"/>
            <a:pathLst>
              <a:path w="1" h="17146">
                <a:moveTo>
                  <a:pt x="0" y="0"/>
                </a:moveTo>
                <a:lnTo>
                  <a:pt x="0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91"/>
          <p:cNvSpPr/>
          <p:nvPr/>
        </p:nvSpPr>
        <p:spPr>
          <a:xfrm>
            <a:off x="4837747" y="274320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92"/>
          <p:cNvSpPr/>
          <p:nvPr/>
        </p:nvSpPr>
        <p:spPr>
          <a:xfrm>
            <a:off x="4779527" y="2734627"/>
            <a:ext cx="49649" cy="41524"/>
          </a:xfrm>
          <a:custGeom>
            <a:avLst/>
            <a:gdLst/>
            <a:ahLst/>
            <a:cxnLst/>
            <a:rect l="0" t="0" r="0" b="0"/>
            <a:pathLst>
              <a:path w="49649" h="41524">
                <a:moveTo>
                  <a:pt x="49648" y="0"/>
                </a:moveTo>
                <a:lnTo>
                  <a:pt x="42266" y="0"/>
                </a:lnTo>
                <a:lnTo>
                  <a:pt x="40917" y="953"/>
                </a:lnTo>
                <a:lnTo>
                  <a:pt x="39065" y="2540"/>
                </a:lnTo>
                <a:lnTo>
                  <a:pt x="36877" y="4551"/>
                </a:lnTo>
                <a:lnTo>
                  <a:pt x="33514" y="6844"/>
                </a:lnTo>
                <a:lnTo>
                  <a:pt x="29367" y="9325"/>
                </a:lnTo>
                <a:lnTo>
                  <a:pt x="24697" y="11932"/>
                </a:lnTo>
                <a:lnTo>
                  <a:pt x="20631" y="14622"/>
                </a:lnTo>
                <a:lnTo>
                  <a:pt x="16968" y="17368"/>
                </a:lnTo>
                <a:lnTo>
                  <a:pt x="13574" y="20151"/>
                </a:lnTo>
                <a:lnTo>
                  <a:pt x="10358" y="22959"/>
                </a:lnTo>
                <a:lnTo>
                  <a:pt x="7262" y="25784"/>
                </a:lnTo>
                <a:lnTo>
                  <a:pt x="0" y="32610"/>
                </a:lnTo>
                <a:lnTo>
                  <a:pt x="357" y="34122"/>
                </a:lnTo>
                <a:lnTo>
                  <a:pt x="1547" y="36083"/>
                </a:lnTo>
                <a:lnTo>
                  <a:pt x="3293" y="38343"/>
                </a:lnTo>
                <a:lnTo>
                  <a:pt x="5410" y="39850"/>
                </a:lnTo>
                <a:lnTo>
                  <a:pt x="7773" y="40854"/>
                </a:lnTo>
                <a:lnTo>
                  <a:pt x="10301" y="41523"/>
                </a:lnTo>
                <a:lnTo>
                  <a:pt x="12939" y="41017"/>
                </a:lnTo>
                <a:lnTo>
                  <a:pt x="15650" y="39727"/>
                </a:lnTo>
                <a:lnTo>
                  <a:pt x="32502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93"/>
          <p:cNvSpPr/>
          <p:nvPr/>
        </p:nvSpPr>
        <p:spPr>
          <a:xfrm>
            <a:off x="4755992" y="2708923"/>
            <a:ext cx="115728" cy="56099"/>
          </a:xfrm>
          <a:custGeom>
            <a:avLst/>
            <a:gdLst/>
            <a:ahLst/>
            <a:cxnLst/>
            <a:rect l="0" t="0" r="0" b="0"/>
            <a:pathLst>
              <a:path w="115728" h="56099">
                <a:moveTo>
                  <a:pt x="81755" y="34277"/>
                </a:moveTo>
                <a:lnTo>
                  <a:pt x="72653" y="25175"/>
                </a:lnTo>
                <a:lnTo>
                  <a:pt x="69972" y="21541"/>
                </a:lnTo>
                <a:lnTo>
                  <a:pt x="68185" y="18166"/>
                </a:lnTo>
                <a:lnTo>
                  <a:pt x="66993" y="14964"/>
                </a:lnTo>
                <a:lnTo>
                  <a:pt x="65246" y="11877"/>
                </a:lnTo>
                <a:lnTo>
                  <a:pt x="63129" y="8866"/>
                </a:lnTo>
                <a:lnTo>
                  <a:pt x="60765" y="5906"/>
                </a:lnTo>
                <a:lnTo>
                  <a:pt x="57284" y="3933"/>
                </a:lnTo>
                <a:lnTo>
                  <a:pt x="53059" y="2618"/>
                </a:lnTo>
                <a:lnTo>
                  <a:pt x="48337" y="1741"/>
                </a:lnTo>
                <a:lnTo>
                  <a:pt x="44236" y="1156"/>
                </a:lnTo>
                <a:lnTo>
                  <a:pt x="40550" y="766"/>
                </a:lnTo>
                <a:lnTo>
                  <a:pt x="37140" y="506"/>
                </a:lnTo>
                <a:lnTo>
                  <a:pt x="33914" y="333"/>
                </a:lnTo>
                <a:lnTo>
                  <a:pt x="27790" y="141"/>
                </a:lnTo>
                <a:lnTo>
                  <a:pt x="13218" y="7"/>
                </a:lnTo>
                <a:lnTo>
                  <a:pt x="10346" y="0"/>
                </a:lnTo>
                <a:lnTo>
                  <a:pt x="8432" y="948"/>
                </a:lnTo>
                <a:lnTo>
                  <a:pt x="7155" y="2533"/>
                </a:lnTo>
                <a:lnTo>
                  <a:pt x="6304" y="4541"/>
                </a:lnTo>
                <a:lnTo>
                  <a:pt x="4785" y="6833"/>
                </a:lnTo>
                <a:lnTo>
                  <a:pt x="2819" y="9313"/>
                </a:lnTo>
                <a:lnTo>
                  <a:pt x="556" y="11920"/>
                </a:lnTo>
                <a:lnTo>
                  <a:pt x="0" y="14609"/>
                </a:lnTo>
                <a:lnTo>
                  <a:pt x="582" y="17355"/>
                </a:lnTo>
                <a:lnTo>
                  <a:pt x="1922" y="20138"/>
                </a:lnTo>
                <a:lnTo>
                  <a:pt x="3768" y="22946"/>
                </a:lnTo>
                <a:lnTo>
                  <a:pt x="5951" y="25770"/>
                </a:lnTo>
                <a:lnTo>
                  <a:pt x="8359" y="28606"/>
                </a:lnTo>
                <a:lnTo>
                  <a:pt x="10917" y="30496"/>
                </a:lnTo>
                <a:lnTo>
                  <a:pt x="13575" y="31756"/>
                </a:lnTo>
                <a:lnTo>
                  <a:pt x="16299" y="32597"/>
                </a:lnTo>
                <a:lnTo>
                  <a:pt x="19068" y="33156"/>
                </a:lnTo>
                <a:lnTo>
                  <a:pt x="21866" y="33530"/>
                </a:lnTo>
                <a:lnTo>
                  <a:pt x="24684" y="33779"/>
                </a:lnTo>
                <a:lnTo>
                  <a:pt x="29420" y="34897"/>
                </a:lnTo>
                <a:lnTo>
                  <a:pt x="35435" y="36595"/>
                </a:lnTo>
                <a:lnTo>
                  <a:pt x="42302" y="38680"/>
                </a:lnTo>
                <a:lnTo>
                  <a:pt x="48786" y="40070"/>
                </a:lnTo>
                <a:lnTo>
                  <a:pt x="55013" y="40996"/>
                </a:lnTo>
                <a:lnTo>
                  <a:pt x="69594" y="42483"/>
                </a:lnTo>
                <a:lnTo>
                  <a:pt x="71743" y="41652"/>
                </a:lnTo>
                <a:lnTo>
                  <a:pt x="74127" y="40146"/>
                </a:lnTo>
                <a:lnTo>
                  <a:pt x="76670" y="38190"/>
                </a:lnTo>
                <a:lnTo>
                  <a:pt x="78365" y="35933"/>
                </a:lnTo>
                <a:lnTo>
                  <a:pt x="79495" y="33476"/>
                </a:lnTo>
                <a:lnTo>
                  <a:pt x="80249" y="30885"/>
                </a:lnTo>
                <a:lnTo>
                  <a:pt x="80750" y="28206"/>
                </a:lnTo>
                <a:lnTo>
                  <a:pt x="81085" y="25467"/>
                </a:lnTo>
                <a:lnTo>
                  <a:pt x="81309" y="22688"/>
                </a:lnTo>
                <a:lnTo>
                  <a:pt x="81457" y="19884"/>
                </a:lnTo>
                <a:lnTo>
                  <a:pt x="81623" y="14227"/>
                </a:lnTo>
                <a:lnTo>
                  <a:pt x="80714" y="11385"/>
                </a:lnTo>
                <a:lnTo>
                  <a:pt x="79156" y="8538"/>
                </a:lnTo>
                <a:lnTo>
                  <a:pt x="77165" y="5688"/>
                </a:lnTo>
                <a:lnTo>
                  <a:pt x="74885" y="3787"/>
                </a:lnTo>
                <a:lnTo>
                  <a:pt x="72412" y="2520"/>
                </a:lnTo>
                <a:lnTo>
                  <a:pt x="69811" y="1676"/>
                </a:lnTo>
                <a:lnTo>
                  <a:pt x="67125" y="2065"/>
                </a:lnTo>
                <a:lnTo>
                  <a:pt x="64382" y="3277"/>
                </a:lnTo>
                <a:lnTo>
                  <a:pt x="61600" y="5038"/>
                </a:lnTo>
                <a:lnTo>
                  <a:pt x="58793" y="6212"/>
                </a:lnTo>
                <a:lnTo>
                  <a:pt x="55970" y="6994"/>
                </a:lnTo>
                <a:lnTo>
                  <a:pt x="53135" y="7516"/>
                </a:lnTo>
                <a:lnTo>
                  <a:pt x="50292" y="8816"/>
                </a:lnTo>
                <a:lnTo>
                  <a:pt x="47445" y="10636"/>
                </a:lnTo>
                <a:lnTo>
                  <a:pt x="40582" y="15848"/>
                </a:lnTo>
                <a:lnTo>
                  <a:pt x="40019" y="17229"/>
                </a:lnTo>
                <a:lnTo>
                  <a:pt x="39643" y="19101"/>
                </a:lnTo>
                <a:lnTo>
                  <a:pt x="39041" y="24400"/>
                </a:lnTo>
                <a:lnTo>
                  <a:pt x="38039" y="25787"/>
                </a:lnTo>
                <a:lnTo>
                  <a:pt x="36419" y="27664"/>
                </a:lnTo>
                <a:lnTo>
                  <a:pt x="34386" y="29868"/>
                </a:lnTo>
                <a:lnTo>
                  <a:pt x="33031" y="32290"/>
                </a:lnTo>
                <a:lnTo>
                  <a:pt x="32127" y="34857"/>
                </a:lnTo>
                <a:lnTo>
                  <a:pt x="31525" y="37521"/>
                </a:lnTo>
                <a:lnTo>
                  <a:pt x="32075" y="39297"/>
                </a:lnTo>
                <a:lnTo>
                  <a:pt x="33395" y="40481"/>
                </a:lnTo>
                <a:lnTo>
                  <a:pt x="35228" y="41270"/>
                </a:lnTo>
                <a:lnTo>
                  <a:pt x="36449" y="42749"/>
                </a:lnTo>
                <a:lnTo>
                  <a:pt x="37264" y="44688"/>
                </a:lnTo>
                <a:lnTo>
                  <a:pt x="37807" y="46932"/>
                </a:lnTo>
                <a:lnTo>
                  <a:pt x="40073" y="48429"/>
                </a:lnTo>
                <a:lnTo>
                  <a:pt x="43490" y="49426"/>
                </a:lnTo>
                <a:lnTo>
                  <a:pt x="47673" y="50091"/>
                </a:lnTo>
                <a:lnTo>
                  <a:pt x="51413" y="51487"/>
                </a:lnTo>
                <a:lnTo>
                  <a:pt x="54860" y="53370"/>
                </a:lnTo>
                <a:lnTo>
                  <a:pt x="58110" y="55578"/>
                </a:lnTo>
                <a:lnTo>
                  <a:pt x="61229" y="56098"/>
                </a:lnTo>
                <a:lnTo>
                  <a:pt x="64261" y="55491"/>
                </a:lnTo>
                <a:lnTo>
                  <a:pt x="67235" y="54135"/>
                </a:lnTo>
                <a:lnTo>
                  <a:pt x="71123" y="53230"/>
                </a:lnTo>
                <a:lnTo>
                  <a:pt x="75619" y="52628"/>
                </a:lnTo>
                <a:lnTo>
                  <a:pt x="80522" y="52225"/>
                </a:lnTo>
                <a:lnTo>
                  <a:pt x="83790" y="51005"/>
                </a:lnTo>
                <a:lnTo>
                  <a:pt x="85970" y="49239"/>
                </a:lnTo>
                <a:lnTo>
                  <a:pt x="87422" y="47109"/>
                </a:lnTo>
                <a:lnTo>
                  <a:pt x="89343" y="43784"/>
                </a:lnTo>
                <a:lnTo>
                  <a:pt x="94018" y="35010"/>
                </a:lnTo>
                <a:lnTo>
                  <a:pt x="95645" y="30955"/>
                </a:lnTo>
                <a:lnTo>
                  <a:pt x="96730" y="27300"/>
                </a:lnTo>
                <a:lnTo>
                  <a:pt x="97453" y="23910"/>
                </a:lnTo>
                <a:lnTo>
                  <a:pt x="97936" y="20698"/>
                </a:lnTo>
                <a:lnTo>
                  <a:pt x="98257" y="17604"/>
                </a:lnTo>
                <a:lnTo>
                  <a:pt x="98471" y="14589"/>
                </a:lnTo>
                <a:lnTo>
                  <a:pt x="96709" y="11627"/>
                </a:lnTo>
                <a:lnTo>
                  <a:pt x="93630" y="8699"/>
                </a:lnTo>
                <a:lnTo>
                  <a:pt x="84100" y="1707"/>
                </a:lnTo>
                <a:lnTo>
                  <a:pt x="81414" y="1134"/>
                </a:lnTo>
                <a:lnTo>
                  <a:pt x="77718" y="751"/>
                </a:lnTo>
                <a:lnTo>
                  <a:pt x="73348" y="496"/>
                </a:lnTo>
                <a:lnTo>
                  <a:pt x="65953" y="213"/>
                </a:lnTo>
                <a:lnTo>
                  <a:pt x="58540" y="87"/>
                </a:lnTo>
                <a:lnTo>
                  <a:pt x="48895" y="31"/>
                </a:lnTo>
                <a:lnTo>
                  <a:pt x="45561" y="969"/>
                </a:lnTo>
                <a:lnTo>
                  <a:pt x="43338" y="2546"/>
                </a:lnTo>
                <a:lnTo>
                  <a:pt x="41856" y="4551"/>
                </a:lnTo>
                <a:lnTo>
                  <a:pt x="39916" y="6839"/>
                </a:lnTo>
                <a:lnTo>
                  <a:pt x="37670" y="9317"/>
                </a:lnTo>
                <a:lnTo>
                  <a:pt x="35220" y="11922"/>
                </a:lnTo>
                <a:lnTo>
                  <a:pt x="33586" y="14611"/>
                </a:lnTo>
                <a:lnTo>
                  <a:pt x="32498" y="17356"/>
                </a:lnTo>
                <a:lnTo>
                  <a:pt x="31772" y="20139"/>
                </a:lnTo>
                <a:lnTo>
                  <a:pt x="31288" y="22946"/>
                </a:lnTo>
                <a:lnTo>
                  <a:pt x="30965" y="25771"/>
                </a:lnTo>
                <a:lnTo>
                  <a:pt x="30750" y="28606"/>
                </a:lnTo>
                <a:lnTo>
                  <a:pt x="31559" y="31449"/>
                </a:lnTo>
                <a:lnTo>
                  <a:pt x="33051" y="34296"/>
                </a:lnTo>
                <a:lnTo>
                  <a:pt x="34998" y="37147"/>
                </a:lnTo>
                <a:lnTo>
                  <a:pt x="37249" y="39048"/>
                </a:lnTo>
                <a:lnTo>
                  <a:pt x="39702" y="40315"/>
                </a:lnTo>
                <a:lnTo>
                  <a:pt x="42290" y="41160"/>
                </a:lnTo>
                <a:lnTo>
                  <a:pt x="45920" y="42675"/>
                </a:lnTo>
                <a:lnTo>
                  <a:pt x="50245" y="44638"/>
                </a:lnTo>
                <a:lnTo>
                  <a:pt x="55033" y="46899"/>
                </a:lnTo>
                <a:lnTo>
                  <a:pt x="59178" y="48407"/>
                </a:lnTo>
                <a:lnTo>
                  <a:pt x="62894" y="49412"/>
                </a:lnTo>
                <a:lnTo>
                  <a:pt x="66324" y="50082"/>
                </a:lnTo>
                <a:lnTo>
                  <a:pt x="71467" y="49576"/>
                </a:lnTo>
                <a:lnTo>
                  <a:pt x="77754" y="48286"/>
                </a:lnTo>
                <a:lnTo>
                  <a:pt x="84803" y="46474"/>
                </a:lnTo>
                <a:lnTo>
                  <a:pt x="91407" y="45266"/>
                </a:lnTo>
                <a:lnTo>
                  <a:pt x="97714" y="44460"/>
                </a:lnTo>
                <a:lnTo>
                  <a:pt x="103824" y="43923"/>
                </a:lnTo>
                <a:lnTo>
                  <a:pt x="107898" y="42613"/>
                </a:lnTo>
                <a:lnTo>
                  <a:pt x="110614" y="40787"/>
                </a:lnTo>
                <a:lnTo>
                  <a:pt x="112424" y="38616"/>
                </a:lnTo>
                <a:lnTo>
                  <a:pt x="113631" y="36217"/>
                </a:lnTo>
                <a:lnTo>
                  <a:pt x="114435" y="33665"/>
                </a:lnTo>
                <a:lnTo>
                  <a:pt x="114972" y="31012"/>
                </a:lnTo>
                <a:lnTo>
                  <a:pt x="115330" y="28290"/>
                </a:lnTo>
                <a:lnTo>
                  <a:pt x="115568" y="25523"/>
                </a:lnTo>
                <a:lnTo>
                  <a:pt x="115727" y="22726"/>
                </a:lnTo>
                <a:lnTo>
                  <a:pt x="114881" y="19909"/>
                </a:lnTo>
                <a:lnTo>
                  <a:pt x="113364" y="17078"/>
                </a:lnTo>
                <a:lnTo>
                  <a:pt x="111400" y="14238"/>
                </a:lnTo>
                <a:lnTo>
                  <a:pt x="109138" y="11393"/>
                </a:lnTo>
                <a:lnTo>
                  <a:pt x="106678" y="8543"/>
                </a:lnTo>
                <a:lnTo>
                  <a:pt x="104086" y="5691"/>
                </a:lnTo>
                <a:lnTo>
                  <a:pt x="101405" y="3790"/>
                </a:lnTo>
                <a:lnTo>
                  <a:pt x="98665" y="2522"/>
                </a:lnTo>
                <a:lnTo>
                  <a:pt x="95886" y="1677"/>
                </a:lnTo>
                <a:lnTo>
                  <a:pt x="92128" y="1113"/>
                </a:lnTo>
                <a:lnTo>
                  <a:pt x="87718" y="738"/>
                </a:lnTo>
                <a:lnTo>
                  <a:pt x="78690" y="321"/>
                </a:lnTo>
                <a:lnTo>
                  <a:pt x="71503" y="135"/>
                </a:lnTo>
                <a:lnTo>
                  <a:pt x="62102" y="31"/>
                </a:lnTo>
                <a:lnTo>
                  <a:pt x="59128" y="968"/>
                </a:lnTo>
                <a:lnTo>
                  <a:pt x="56193" y="2546"/>
                </a:lnTo>
                <a:lnTo>
                  <a:pt x="53284" y="4550"/>
                </a:lnTo>
                <a:lnTo>
                  <a:pt x="50391" y="6839"/>
                </a:lnTo>
                <a:lnTo>
                  <a:pt x="47511" y="9317"/>
                </a:lnTo>
                <a:lnTo>
                  <a:pt x="44638" y="11922"/>
                </a:lnTo>
                <a:lnTo>
                  <a:pt x="41771" y="15564"/>
                </a:lnTo>
                <a:lnTo>
                  <a:pt x="38906" y="19896"/>
                </a:lnTo>
                <a:lnTo>
                  <a:pt x="30320" y="342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94"/>
          <p:cNvSpPr/>
          <p:nvPr/>
        </p:nvSpPr>
        <p:spPr>
          <a:xfrm>
            <a:off x="4969968" y="1817370"/>
            <a:ext cx="4940" cy="17145"/>
          </a:xfrm>
          <a:custGeom>
            <a:avLst/>
            <a:gdLst/>
            <a:ahLst/>
            <a:cxnLst/>
            <a:rect l="0" t="0" r="0" b="0"/>
            <a:pathLst>
              <a:path w="4940" h="17145">
                <a:moveTo>
                  <a:pt x="4939" y="0"/>
                </a:moveTo>
                <a:lnTo>
                  <a:pt x="389" y="4550"/>
                </a:lnTo>
                <a:lnTo>
                  <a:pt x="0" y="5891"/>
                </a:lnTo>
                <a:lnTo>
                  <a:pt x="694" y="6785"/>
                </a:lnTo>
                <a:lnTo>
                  <a:pt x="4939" y="1714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95"/>
          <p:cNvSpPr/>
          <p:nvPr/>
        </p:nvSpPr>
        <p:spPr>
          <a:xfrm>
            <a:off x="5002522" y="1817370"/>
            <a:ext cx="92401" cy="59846"/>
          </a:xfrm>
          <a:custGeom>
            <a:avLst/>
            <a:gdLst/>
            <a:ahLst/>
            <a:cxnLst/>
            <a:rect l="0" t="0" r="0" b="0"/>
            <a:pathLst>
              <a:path w="92401" h="59846">
                <a:moveTo>
                  <a:pt x="23820" y="0"/>
                </a:moveTo>
                <a:lnTo>
                  <a:pt x="4507" y="19312"/>
                </a:lnTo>
                <a:lnTo>
                  <a:pt x="2372" y="22400"/>
                </a:lnTo>
                <a:lnTo>
                  <a:pt x="949" y="25410"/>
                </a:lnTo>
                <a:lnTo>
                  <a:pt x="0" y="28370"/>
                </a:lnTo>
                <a:lnTo>
                  <a:pt x="321" y="30343"/>
                </a:lnTo>
                <a:lnTo>
                  <a:pt x="1486" y="31659"/>
                </a:lnTo>
                <a:lnTo>
                  <a:pt x="3216" y="32536"/>
                </a:lnTo>
                <a:lnTo>
                  <a:pt x="4369" y="34073"/>
                </a:lnTo>
                <a:lnTo>
                  <a:pt x="5138" y="36050"/>
                </a:lnTo>
                <a:lnTo>
                  <a:pt x="5650" y="38321"/>
                </a:lnTo>
                <a:lnTo>
                  <a:pt x="7897" y="40787"/>
                </a:lnTo>
                <a:lnTo>
                  <a:pt x="11299" y="43384"/>
                </a:lnTo>
                <a:lnTo>
                  <a:pt x="15473" y="46067"/>
                </a:lnTo>
                <a:lnTo>
                  <a:pt x="19208" y="47856"/>
                </a:lnTo>
                <a:lnTo>
                  <a:pt x="22650" y="49049"/>
                </a:lnTo>
                <a:lnTo>
                  <a:pt x="25898" y="49844"/>
                </a:lnTo>
                <a:lnTo>
                  <a:pt x="29015" y="50374"/>
                </a:lnTo>
                <a:lnTo>
                  <a:pt x="32046" y="50728"/>
                </a:lnTo>
                <a:lnTo>
                  <a:pt x="35019" y="50963"/>
                </a:lnTo>
                <a:lnTo>
                  <a:pt x="37953" y="52073"/>
                </a:lnTo>
                <a:lnTo>
                  <a:pt x="40862" y="53765"/>
                </a:lnTo>
                <a:lnTo>
                  <a:pt x="43754" y="55846"/>
                </a:lnTo>
                <a:lnTo>
                  <a:pt x="47587" y="57233"/>
                </a:lnTo>
                <a:lnTo>
                  <a:pt x="52047" y="58158"/>
                </a:lnTo>
                <a:lnTo>
                  <a:pt x="56925" y="58774"/>
                </a:lnTo>
                <a:lnTo>
                  <a:pt x="62083" y="59185"/>
                </a:lnTo>
                <a:lnTo>
                  <a:pt x="67426" y="59459"/>
                </a:lnTo>
                <a:lnTo>
                  <a:pt x="78968" y="59845"/>
                </a:lnTo>
                <a:lnTo>
                  <a:pt x="92400" y="51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96"/>
          <p:cNvSpPr/>
          <p:nvPr/>
        </p:nvSpPr>
        <p:spPr>
          <a:xfrm>
            <a:off x="5013985" y="1847122"/>
            <a:ext cx="101692" cy="62936"/>
          </a:xfrm>
          <a:custGeom>
            <a:avLst/>
            <a:gdLst/>
            <a:ahLst/>
            <a:cxnLst/>
            <a:rect l="0" t="0" r="0" b="0"/>
            <a:pathLst>
              <a:path w="101692" h="62936">
                <a:moveTo>
                  <a:pt x="89510" y="13110"/>
                </a:moveTo>
                <a:lnTo>
                  <a:pt x="40149" y="13110"/>
                </a:lnTo>
                <a:lnTo>
                  <a:pt x="35648" y="14063"/>
                </a:lnTo>
                <a:lnTo>
                  <a:pt x="31694" y="15650"/>
                </a:lnTo>
                <a:lnTo>
                  <a:pt x="28106" y="17661"/>
                </a:lnTo>
                <a:lnTo>
                  <a:pt x="24762" y="19954"/>
                </a:lnTo>
                <a:lnTo>
                  <a:pt x="21579" y="22435"/>
                </a:lnTo>
                <a:lnTo>
                  <a:pt x="18505" y="25042"/>
                </a:lnTo>
                <a:lnTo>
                  <a:pt x="15503" y="26780"/>
                </a:lnTo>
                <a:lnTo>
                  <a:pt x="12550" y="27938"/>
                </a:lnTo>
                <a:lnTo>
                  <a:pt x="9628" y="28710"/>
                </a:lnTo>
                <a:lnTo>
                  <a:pt x="6727" y="31130"/>
                </a:lnTo>
                <a:lnTo>
                  <a:pt x="3842" y="34648"/>
                </a:lnTo>
                <a:lnTo>
                  <a:pt x="965" y="38899"/>
                </a:lnTo>
                <a:lnTo>
                  <a:pt x="0" y="41733"/>
                </a:lnTo>
                <a:lnTo>
                  <a:pt x="309" y="43622"/>
                </a:lnTo>
                <a:lnTo>
                  <a:pt x="1468" y="44881"/>
                </a:lnTo>
                <a:lnTo>
                  <a:pt x="7649" y="51204"/>
                </a:lnTo>
                <a:lnTo>
                  <a:pt x="15513" y="59111"/>
                </a:lnTo>
                <a:lnTo>
                  <a:pt x="21128" y="60922"/>
                </a:lnTo>
                <a:lnTo>
                  <a:pt x="28682" y="62130"/>
                </a:lnTo>
                <a:lnTo>
                  <a:pt x="37528" y="62935"/>
                </a:lnTo>
                <a:lnTo>
                  <a:pt x="46283" y="62519"/>
                </a:lnTo>
                <a:lnTo>
                  <a:pt x="54977" y="61289"/>
                </a:lnTo>
                <a:lnTo>
                  <a:pt x="63630" y="59517"/>
                </a:lnTo>
                <a:lnTo>
                  <a:pt x="70352" y="57383"/>
                </a:lnTo>
                <a:lnTo>
                  <a:pt x="75785" y="55008"/>
                </a:lnTo>
                <a:lnTo>
                  <a:pt x="80360" y="52472"/>
                </a:lnTo>
                <a:lnTo>
                  <a:pt x="84363" y="49829"/>
                </a:lnTo>
                <a:lnTo>
                  <a:pt x="87983" y="47114"/>
                </a:lnTo>
                <a:lnTo>
                  <a:pt x="91350" y="44352"/>
                </a:lnTo>
                <a:lnTo>
                  <a:pt x="94546" y="41558"/>
                </a:lnTo>
                <a:lnTo>
                  <a:pt x="97630" y="38743"/>
                </a:lnTo>
                <a:lnTo>
                  <a:pt x="100638" y="35914"/>
                </a:lnTo>
                <a:lnTo>
                  <a:pt x="101691" y="32122"/>
                </a:lnTo>
                <a:lnTo>
                  <a:pt x="101441" y="27690"/>
                </a:lnTo>
                <a:lnTo>
                  <a:pt x="100321" y="22830"/>
                </a:lnTo>
                <a:lnTo>
                  <a:pt x="98622" y="19590"/>
                </a:lnTo>
                <a:lnTo>
                  <a:pt x="96537" y="17430"/>
                </a:lnTo>
                <a:lnTo>
                  <a:pt x="94195" y="15990"/>
                </a:lnTo>
                <a:lnTo>
                  <a:pt x="92633" y="14077"/>
                </a:lnTo>
                <a:lnTo>
                  <a:pt x="91592" y="11850"/>
                </a:lnTo>
                <a:lnTo>
                  <a:pt x="90897" y="9413"/>
                </a:lnTo>
                <a:lnTo>
                  <a:pt x="88530" y="7788"/>
                </a:lnTo>
                <a:lnTo>
                  <a:pt x="85046" y="6704"/>
                </a:lnTo>
                <a:lnTo>
                  <a:pt x="80819" y="5982"/>
                </a:lnTo>
                <a:lnTo>
                  <a:pt x="77048" y="6453"/>
                </a:lnTo>
                <a:lnTo>
                  <a:pt x="73582" y="7720"/>
                </a:lnTo>
                <a:lnTo>
                  <a:pt x="70319" y="9516"/>
                </a:lnTo>
                <a:lnTo>
                  <a:pt x="67191" y="10714"/>
                </a:lnTo>
                <a:lnTo>
                  <a:pt x="64153" y="11513"/>
                </a:lnTo>
                <a:lnTo>
                  <a:pt x="56984" y="12795"/>
                </a:lnTo>
                <a:lnTo>
                  <a:pt x="55443" y="13852"/>
                </a:lnTo>
                <a:lnTo>
                  <a:pt x="53464" y="15510"/>
                </a:lnTo>
                <a:lnTo>
                  <a:pt x="51192" y="17568"/>
                </a:lnTo>
                <a:lnTo>
                  <a:pt x="49677" y="19892"/>
                </a:lnTo>
                <a:lnTo>
                  <a:pt x="48667" y="22394"/>
                </a:lnTo>
                <a:lnTo>
                  <a:pt x="47994" y="25014"/>
                </a:lnTo>
                <a:lnTo>
                  <a:pt x="47545" y="28666"/>
                </a:lnTo>
                <a:lnTo>
                  <a:pt x="47245" y="33006"/>
                </a:lnTo>
                <a:lnTo>
                  <a:pt x="47046" y="37804"/>
                </a:lnTo>
                <a:lnTo>
                  <a:pt x="47866" y="41003"/>
                </a:lnTo>
                <a:lnTo>
                  <a:pt x="49365" y="43135"/>
                </a:lnTo>
                <a:lnTo>
                  <a:pt x="51316" y="44557"/>
                </a:lnTo>
                <a:lnTo>
                  <a:pt x="53570" y="45505"/>
                </a:lnTo>
                <a:lnTo>
                  <a:pt x="56025" y="46136"/>
                </a:lnTo>
                <a:lnTo>
                  <a:pt x="58614" y="46558"/>
                </a:lnTo>
                <a:lnTo>
                  <a:pt x="61293" y="46838"/>
                </a:lnTo>
                <a:lnTo>
                  <a:pt x="64031" y="47026"/>
                </a:lnTo>
                <a:lnTo>
                  <a:pt x="70718" y="47326"/>
                </a:lnTo>
                <a:lnTo>
                  <a:pt x="71267" y="46398"/>
                </a:lnTo>
                <a:lnTo>
                  <a:pt x="71633" y="44827"/>
                </a:lnTo>
                <a:lnTo>
                  <a:pt x="71877" y="42827"/>
                </a:lnTo>
                <a:lnTo>
                  <a:pt x="72992" y="40542"/>
                </a:lnTo>
                <a:lnTo>
                  <a:pt x="74688" y="38065"/>
                </a:lnTo>
                <a:lnTo>
                  <a:pt x="76770" y="35462"/>
                </a:lnTo>
                <a:lnTo>
                  <a:pt x="77207" y="31821"/>
                </a:lnTo>
                <a:lnTo>
                  <a:pt x="76546" y="27489"/>
                </a:lnTo>
                <a:lnTo>
                  <a:pt x="75152" y="22696"/>
                </a:lnTo>
                <a:lnTo>
                  <a:pt x="74223" y="18548"/>
                </a:lnTo>
                <a:lnTo>
                  <a:pt x="73604" y="14831"/>
                </a:lnTo>
                <a:lnTo>
                  <a:pt x="72609" y="6571"/>
                </a:lnTo>
                <a:lnTo>
                  <a:pt x="71575" y="4941"/>
                </a:lnTo>
                <a:lnTo>
                  <a:pt x="69933" y="2901"/>
                </a:lnTo>
                <a:lnTo>
                  <a:pt x="67886" y="589"/>
                </a:lnTo>
                <a:lnTo>
                  <a:pt x="64617" y="0"/>
                </a:lnTo>
                <a:lnTo>
                  <a:pt x="60532" y="560"/>
                </a:lnTo>
                <a:lnTo>
                  <a:pt x="49390" y="3752"/>
                </a:lnTo>
                <a:lnTo>
                  <a:pt x="47523" y="4014"/>
                </a:lnTo>
                <a:lnTo>
                  <a:pt x="45326" y="4188"/>
                </a:lnTo>
                <a:lnTo>
                  <a:pt x="42909" y="4305"/>
                </a:lnTo>
                <a:lnTo>
                  <a:pt x="37683" y="4434"/>
                </a:lnTo>
                <a:lnTo>
                  <a:pt x="34956" y="4469"/>
                </a:lnTo>
                <a:lnTo>
                  <a:pt x="33138" y="5444"/>
                </a:lnTo>
                <a:lnTo>
                  <a:pt x="31926" y="7047"/>
                </a:lnTo>
                <a:lnTo>
                  <a:pt x="31118" y="9068"/>
                </a:lnTo>
                <a:lnTo>
                  <a:pt x="30579" y="11368"/>
                </a:lnTo>
                <a:lnTo>
                  <a:pt x="30220" y="13853"/>
                </a:lnTo>
                <a:lnTo>
                  <a:pt x="29981" y="16463"/>
                </a:lnTo>
                <a:lnTo>
                  <a:pt x="29821" y="19155"/>
                </a:lnTo>
                <a:lnTo>
                  <a:pt x="29544" y="28605"/>
                </a:lnTo>
                <a:lnTo>
                  <a:pt x="29514" y="34317"/>
                </a:lnTo>
                <a:lnTo>
                  <a:pt x="30463" y="35821"/>
                </a:lnTo>
                <a:lnTo>
                  <a:pt x="32048" y="36823"/>
                </a:lnTo>
                <a:lnTo>
                  <a:pt x="34057" y="37491"/>
                </a:lnTo>
                <a:lnTo>
                  <a:pt x="37301" y="37937"/>
                </a:lnTo>
                <a:lnTo>
                  <a:pt x="41369" y="38234"/>
                </a:lnTo>
                <a:lnTo>
                  <a:pt x="45985" y="38432"/>
                </a:lnTo>
                <a:lnTo>
                  <a:pt x="56196" y="38652"/>
                </a:lnTo>
                <a:lnTo>
                  <a:pt x="67574" y="38776"/>
                </a:lnTo>
                <a:lnTo>
                  <a:pt x="72365" y="302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97"/>
          <p:cNvSpPr/>
          <p:nvPr/>
        </p:nvSpPr>
        <p:spPr>
          <a:xfrm>
            <a:off x="4238069" y="4424820"/>
            <a:ext cx="58352" cy="50026"/>
          </a:xfrm>
          <a:custGeom>
            <a:avLst/>
            <a:gdLst/>
            <a:ahLst/>
            <a:cxnLst/>
            <a:rect l="0" t="0" r="0" b="0"/>
            <a:pathLst>
              <a:path w="58352" h="50026">
                <a:moveTo>
                  <a:pt x="8176" y="41452"/>
                </a:moveTo>
                <a:lnTo>
                  <a:pt x="26379" y="36902"/>
                </a:lnTo>
                <a:lnTo>
                  <a:pt x="32694" y="35561"/>
                </a:lnTo>
                <a:lnTo>
                  <a:pt x="37856" y="34667"/>
                </a:lnTo>
                <a:lnTo>
                  <a:pt x="42250" y="34071"/>
                </a:lnTo>
                <a:lnTo>
                  <a:pt x="45180" y="32722"/>
                </a:lnTo>
                <a:lnTo>
                  <a:pt x="47132" y="30870"/>
                </a:lnTo>
                <a:lnTo>
                  <a:pt x="50267" y="25604"/>
                </a:lnTo>
                <a:lnTo>
                  <a:pt x="58351" y="9659"/>
                </a:lnTo>
                <a:lnTo>
                  <a:pt x="57818" y="7874"/>
                </a:lnTo>
                <a:lnTo>
                  <a:pt x="56511" y="5732"/>
                </a:lnTo>
                <a:lnTo>
                  <a:pt x="54686" y="3351"/>
                </a:lnTo>
                <a:lnTo>
                  <a:pt x="52518" y="1764"/>
                </a:lnTo>
                <a:lnTo>
                  <a:pt x="50120" y="706"/>
                </a:lnTo>
                <a:lnTo>
                  <a:pt x="47568" y="0"/>
                </a:lnTo>
                <a:lnTo>
                  <a:pt x="44915" y="483"/>
                </a:lnTo>
                <a:lnTo>
                  <a:pt x="42193" y="1757"/>
                </a:lnTo>
                <a:lnTo>
                  <a:pt x="39427" y="3559"/>
                </a:lnTo>
                <a:lnTo>
                  <a:pt x="36629" y="4760"/>
                </a:lnTo>
                <a:lnTo>
                  <a:pt x="33812" y="5561"/>
                </a:lnTo>
                <a:lnTo>
                  <a:pt x="30982" y="6095"/>
                </a:lnTo>
                <a:lnTo>
                  <a:pt x="28142" y="6450"/>
                </a:lnTo>
                <a:lnTo>
                  <a:pt x="25297" y="6688"/>
                </a:lnTo>
                <a:lnTo>
                  <a:pt x="22448" y="6846"/>
                </a:lnTo>
                <a:lnTo>
                  <a:pt x="19595" y="7904"/>
                </a:lnTo>
                <a:lnTo>
                  <a:pt x="16741" y="9562"/>
                </a:lnTo>
                <a:lnTo>
                  <a:pt x="9868" y="14515"/>
                </a:lnTo>
                <a:lnTo>
                  <a:pt x="8351" y="15874"/>
                </a:lnTo>
                <a:lnTo>
                  <a:pt x="4126" y="19924"/>
                </a:lnTo>
                <a:lnTo>
                  <a:pt x="2618" y="22338"/>
                </a:lnTo>
                <a:lnTo>
                  <a:pt x="1613" y="24899"/>
                </a:lnTo>
                <a:lnTo>
                  <a:pt x="943" y="27559"/>
                </a:lnTo>
                <a:lnTo>
                  <a:pt x="497" y="30285"/>
                </a:lnTo>
                <a:lnTo>
                  <a:pt x="199" y="33055"/>
                </a:lnTo>
                <a:lnTo>
                  <a:pt x="0" y="35854"/>
                </a:lnTo>
                <a:lnTo>
                  <a:pt x="821" y="38673"/>
                </a:lnTo>
                <a:lnTo>
                  <a:pt x="2320" y="41504"/>
                </a:lnTo>
                <a:lnTo>
                  <a:pt x="8176" y="500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98"/>
          <p:cNvSpPr/>
          <p:nvPr/>
        </p:nvSpPr>
        <p:spPr>
          <a:xfrm>
            <a:off x="4297679" y="4457700"/>
            <a:ext cx="25719" cy="17146"/>
          </a:xfrm>
          <a:custGeom>
            <a:avLst/>
            <a:gdLst/>
            <a:ahLst/>
            <a:cxnLst/>
            <a:rect l="0" t="0" r="0" b="0"/>
            <a:pathLst>
              <a:path w="25719" h="17146">
                <a:moveTo>
                  <a:pt x="25718" y="17145"/>
                </a:moveTo>
                <a:lnTo>
                  <a:pt x="16616" y="12594"/>
                </a:lnTo>
                <a:lnTo>
                  <a:pt x="13935" y="10301"/>
                </a:lnTo>
                <a:lnTo>
                  <a:pt x="12148" y="782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99"/>
          <p:cNvSpPr/>
          <p:nvPr/>
        </p:nvSpPr>
        <p:spPr>
          <a:xfrm>
            <a:off x="3911971" y="5263549"/>
            <a:ext cx="94245" cy="68399"/>
          </a:xfrm>
          <a:custGeom>
            <a:avLst/>
            <a:gdLst/>
            <a:ahLst/>
            <a:cxnLst/>
            <a:rect l="0" t="0" r="0" b="0"/>
            <a:pathLst>
              <a:path w="94245" h="68399">
                <a:moveTo>
                  <a:pt x="94244" y="34255"/>
                </a:moveTo>
                <a:lnTo>
                  <a:pt x="85142" y="34255"/>
                </a:lnTo>
                <a:lnTo>
                  <a:pt x="81508" y="35208"/>
                </a:lnTo>
                <a:lnTo>
                  <a:pt x="78133" y="36796"/>
                </a:lnTo>
                <a:lnTo>
                  <a:pt x="74931" y="38807"/>
                </a:lnTo>
                <a:lnTo>
                  <a:pt x="71843" y="40147"/>
                </a:lnTo>
                <a:lnTo>
                  <a:pt x="68832" y="41041"/>
                </a:lnTo>
                <a:lnTo>
                  <a:pt x="65873" y="41637"/>
                </a:lnTo>
                <a:lnTo>
                  <a:pt x="63900" y="42986"/>
                </a:lnTo>
                <a:lnTo>
                  <a:pt x="62584" y="44839"/>
                </a:lnTo>
                <a:lnTo>
                  <a:pt x="61707" y="47026"/>
                </a:lnTo>
                <a:lnTo>
                  <a:pt x="60170" y="49437"/>
                </a:lnTo>
                <a:lnTo>
                  <a:pt x="58193" y="51997"/>
                </a:lnTo>
                <a:lnTo>
                  <a:pt x="55922" y="54656"/>
                </a:lnTo>
                <a:lnTo>
                  <a:pt x="55361" y="55475"/>
                </a:lnTo>
                <a:lnTo>
                  <a:pt x="57277" y="53846"/>
                </a:lnTo>
                <a:lnTo>
                  <a:pt x="61304" y="49947"/>
                </a:lnTo>
                <a:lnTo>
                  <a:pt x="67100" y="44235"/>
                </a:lnTo>
                <a:lnTo>
                  <a:pt x="68527" y="43766"/>
                </a:lnTo>
                <a:lnTo>
                  <a:pt x="70432" y="43453"/>
                </a:lnTo>
                <a:lnTo>
                  <a:pt x="72654" y="43245"/>
                </a:lnTo>
                <a:lnTo>
                  <a:pt x="75088" y="42154"/>
                </a:lnTo>
                <a:lnTo>
                  <a:pt x="77663" y="40474"/>
                </a:lnTo>
                <a:lnTo>
                  <a:pt x="80332" y="38401"/>
                </a:lnTo>
                <a:lnTo>
                  <a:pt x="82112" y="36067"/>
                </a:lnTo>
                <a:lnTo>
                  <a:pt x="83298" y="33558"/>
                </a:lnTo>
                <a:lnTo>
                  <a:pt x="85202" y="27239"/>
                </a:lnTo>
                <a:lnTo>
                  <a:pt x="85359" y="25768"/>
                </a:lnTo>
                <a:lnTo>
                  <a:pt x="85463" y="23834"/>
                </a:lnTo>
                <a:lnTo>
                  <a:pt x="85532" y="21593"/>
                </a:lnTo>
                <a:lnTo>
                  <a:pt x="84626" y="19146"/>
                </a:lnTo>
                <a:lnTo>
                  <a:pt x="83070" y="16563"/>
                </a:lnTo>
                <a:lnTo>
                  <a:pt x="81079" y="13888"/>
                </a:lnTo>
                <a:lnTo>
                  <a:pt x="78800" y="11152"/>
                </a:lnTo>
                <a:lnTo>
                  <a:pt x="76328" y="8376"/>
                </a:lnTo>
                <a:lnTo>
                  <a:pt x="73727" y="5572"/>
                </a:lnTo>
                <a:lnTo>
                  <a:pt x="71041" y="3703"/>
                </a:lnTo>
                <a:lnTo>
                  <a:pt x="68298" y="2458"/>
                </a:lnTo>
                <a:lnTo>
                  <a:pt x="65516" y="1627"/>
                </a:lnTo>
                <a:lnTo>
                  <a:pt x="62709" y="1073"/>
                </a:lnTo>
                <a:lnTo>
                  <a:pt x="59886" y="704"/>
                </a:lnTo>
                <a:lnTo>
                  <a:pt x="57051" y="458"/>
                </a:lnTo>
                <a:lnTo>
                  <a:pt x="53256" y="1247"/>
                </a:lnTo>
                <a:lnTo>
                  <a:pt x="48821" y="2724"/>
                </a:lnTo>
                <a:lnTo>
                  <a:pt x="43960" y="4663"/>
                </a:lnTo>
                <a:lnTo>
                  <a:pt x="30937" y="9355"/>
                </a:lnTo>
                <a:lnTo>
                  <a:pt x="23464" y="11941"/>
                </a:lnTo>
                <a:lnTo>
                  <a:pt x="18483" y="14616"/>
                </a:lnTo>
                <a:lnTo>
                  <a:pt x="15161" y="17353"/>
                </a:lnTo>
                <a:lnTo>
                  <a:pt x="9831" y="24037"/>
                </a:lnTo>
                <a:lnTo>
                  <a:pt x="10346" y="24586"/>
                </a:lnTo>
                <a:lnTo>
                  <a:pt x="11642" y="24952"/>
                </a:lnTo>
                <a:lnTo>
                  <a:pt x="13458" y="25196"/>
                </a:lnTo>
                <a:lnTo>
                  <a:pt x="15622" y="25358"/>
                </a:lnTo>
                <a:lnTo>
                  <a:pt x="18017" y="25466"/>
                </a:lnTo>
                <a:lnTo>
                  <a:pt x="23217" y="25587"/>
                </a:lnTo>
                <a:lnTo>
                  <a:pt x="41699" y="25671"/>
                </a:lnTo>
                <a:lnTo>
                  <a:pt x="45879" y="24722"/>
                </a:lnTo>
                <a:lnTo>
                  <a:pt x="49618" y="23137"/>
                </a:lnTo>
                <a:lnTo>
                  <a:pt x="53063" y="21128"/>
                </a:lnTo>
                <a:lnTo>
                  <a:pt x="56312" y="19790"/>
                </a:lnTo>
                <a:lnTo>
                  <a:pt x="59431" y="18896"/>
                </a:lnTo>
                <a:lnTo>
                  <a:pt x="62463" y="18301"/>
                </a:lnTo>
                <a:lnTo>
                  <a:pt x="64484" y="16952"/>
                </a:lnTo>
                <a:lnTo>
                  <a:pt x="65831" y="15100"/>
                </a:lnTo>
                <a:lnTo>
                  <a:pt x="67994" y="9835"/>
                </a:lnTo>
                <a:lnTo>
                  <a:pt x="68171" y="8450"/>
                </a:lnTo>
                <a:lnTo>
                  <a:pt x="68289" y="6575"/>
                </a:lnTo>
                <a:lnTo>
                  <a:pt x="68368" y="4372"/>
                </a:lnTo>
                <a:lnTo>
                  <a:pt x="67469" y="2903"/>
                </a:lnTo>
                <a:lnTo>
                  <a:pt x="65916" y="1924"/>
                </a:lnTo>
                <a:lnTo>
                  <a:pt x="63928" y="1271"/>
                </a:lnTo>
                <a:lnTo>
                  <a:pt x="61651" y="836"/>
                </a:lnTo>
                <a:lnTo>
                  <a:pt x="59180" y="546"/>
                </a:lnTo>
                <a:lnTo>
                  <a:pt x="56580" y="352"/>
                </a:lnTo>
                <a:lnTo>
                  <a:pt x="53895" y="223"/>
                </a:lnTo>
                <a:lnTo>
                  <a:pt x="48371" y="80"/>
                </a:lnTo>
                <a:lnTo>
                  <a:pt x="39905" y="0"/>
                </a:lnTo>
                <a:lnTo>
                  <a:pt x="37063" y="941"/>
                </a:lnTo>
                <a:lnTo>
                  <a:pt x="34216" y="2521"/>
                </a:lnTo>
                <a:lnTo>
                  <a:pt x="31365" y="4527"/>
                </a:lnTo>
                <a:lnTo>
                  <a:pt x="28512" y="6816"/>
                </a:lnTo>
                <a:lnTo>
                  <a:pt x="25658" y="9295"/>
                </a:lnTo>
                <a:lnTo>
                  <a:pt x="22802" y="11900"/>
                </a:lnTo>
                <a:lnTo>
                  <a:pt x="18041" y="15542"/>
                </a:lnTo>
                <a:lnTo>
                  <a:pt x="12010" y="19875"/>
                </a:lnTo>
                <a:lnTo>
                  <a:pt x="5130" y="24668"/>
                </a:lnTo>
                <a:lnTo>
                  <a:pt x="1497" y="29770"/>
                </a:lnTo>
                <a:lnTo>
                  <a:pt x="28" y="35075"/>
                </a:lnTo>
                <a:lnTo>
                  <a:pt x="0" y="40517"/>
                </a:lnTo>
                <a:lnTo>
                  <a:pt x="935" y="44144"/>
                </a:lnTo>
                <a:lnTo>
                  <a:pt x="2510" y="46563"/>
                </a:lnTo>
                <a:lnTo>
                  <a:pt x="4513" y="48176"/>
                </a:lnTo>
                <a:lnTo>
                  <a:pt x="8706" y="49251"/>
                </a:lnTo>
                <a:lnTo>
                  <a:pt x="14358" y="49968"/>
                </a:lnTo>
                <a:lnTo>
                  <a:pt x="26354" y="50763"/>
                </a:lnTo>
                <a:lnTo>
                  <a:pt x="34861" y="51118"/>
                </a:lnTo>
                <a:lnTo>
                  <a:pt x="38463" y="50259"/>
                </a:lnTo>
                <a:lnTo>
                  <a:pt x="41816" y="48735"/>
                </a:lnTo>
                <a:lnTo>
                  <a:pt x="45004" y="46766"/>
                </a:lnTo>
                <a:lnTo>
                  <a:pt x="48083" y="44501"/>
                </a:lnTo>
                <a:lnTo>
                  <a:pt x="51087" y="42038"/>
                </a:lnTo>
                <a:lnTo>
                  <a:pt x="54043" y="39444"/>
                </a:lnTo>
                <a:lnTo>
                  <a:pt x="56965" y="36762"/>
                </a:lnTo>
                <a:lnTo>
                  <a:pt x="62753" y="31242"/>
                </a:lnTo>
                <a:lnTo>
                  <a:pt x="63725" y="29389"/>
                </a:lnTo>
                <a:lnTo>
                  <a:pt x="63420" y="28154"/>
                </a:lnTo>
                <a:lnTo>
                  <a:pt x="62265" y="27330"/>
                </a:lnTo>
                <a:lnTo>
                  <a:pt x="60541" y="26781"/>
                </a:lnTo>
                <a:lnTo>
                  <a:pt x="58441" y="26415"/>
                </a:lnTo>
                <a:lnTo>
                  <a:pt x="56087" y="26171"/>
                </a:lnTo>
                <a:lnTo>
                  <a:pt x="53566" y="26009"/>
                </a:lnTo>
                <a:lnTo>
                  <a:pt x="50933" y="25900"/>
                </a:lnTo>
                <a:lnTo>
                  <a:pt x="45467" y="25779"/>
                </a:lnTo>
                <a:lnTo>
                  <a:pt x="39862" y="25726"/>
                </a:lnTo>
                <a:lnTo>
                  <a:pt x="36082" y="26664"/>
                </a:lnTo>
                <a:lnTo>
                  <a:pt x="31656" y="28242"/>
                </a:lnTo>
                <a:lnTo>
                  <a:pt x="26802" y="30247"/>
                </a:lnTo>
                <a:lnTo>
                  <a:pt x="22612" y="32535"/>
                </a:lnTo>
                <a:lnTo>
                  <a:pt x="18867" y="35014"/>
                </a:lnTo>
                <a:lnTo>
                  <a:pt x="15417" y="37618"/>
                </a:lnTo>
                <a:lnTo>
                  <a:pt x="13118" y="40308"/>
                </a:lnTo>
                <a:lnTo>
                  <a:pt x="11584" y="43053"/>
                </a:lnTo>
                <a:lnTo>
                  <a:pt x="10563" y="45836"/>
                </a:lnTo>
                <a:lnTo>
                  <a:pt x="9881" y="48643"/>
                </a:lnTo>
                <a:lnTo>
                  <a:pt x="9427" y="51467"/>
                </a:lnTo>
                <a:lnTo>
                  <a:pt x="9124" y="54302"/>
                </a:lnTo>
                <a:lnTo>
                  <a:pt x="9875" y="57145"/>
                </a:lnTo>
                <a:lnTo>
                  <a:pt x="11328" y="59993"/>
                </a:lnTo>
                <a:lnTo>
                  <a:pt x="15952" y="66856"/>
                </a:lnTo>
                <a:lnTo>
                  <a:pt x="18237" y="67419"/>
                </a:lnTo>
                <a:lnTo>
                  <a:pt x="21665" y="67795"/>
                </a:lnTo>
                <a:lnTo>
                  <a:pt x="25856" y="68045"/>
                </a:lnTo>
                <a:lnTo>
                  <a:pt x="33051" y="68323"/>
                </a:lnTo>
                <a:lnTo>
                  <a:pt x="36304" y="68398"/>
                </a:lnTo>
                <a:lnTo>
                  <a:pt x="39425" y="67494"/>
                </a:lnTo>
                <a:lnTo>
                  <a:pt x="42457" y="65940"/>
                </a:lnTo>
                <a:lnTo>
                  <a:pt x="45432" y="63951"/>
                </a:lnTo>
                <a:lnTo>
                  <a:pt x="48367" y="62625"/>
                </a:lnTo>
                <a:lnTo>
                  <a:pt x="51277" y="61741"/>
                </a:lnTo>
                <a:lnTo>
                  <a:pt x="54169" y="61152"/>
                </a:lnTo>
                <a:lnTo>
                  <a:pt x="57049" y="59806"/>
                </a:lnTo>
                <a:lnTo>
                  <a:pt x="59922" y="57957"/>
                </a:lnTo>
                <a:lnTo>
                  <a:pt x="62791" y="55772"/>
                </a:lnTo>
                <a:lnTo>
                  <a:pt x="64702" y="53362"/>
                </a:lnTo>
                <a:lnTo>
                  <a:pt x="65977" y="50803"/>
                </a:lnTo>
                <a:lnTo>
                  <a:pt x="66827" y="48145"/>
                </a:lnTo>
                <a:lnTo>
                  <a:pt x="69298" y="46373"/>
                </a:lnTo>
                <a:lnTo>
                  <a:pt x="72851" y="45191"/>
                </a:lnTo>
                <a:lnTo>
                  <a:pt x="77124" y="44404"/>
                </a:lnTo>
                <a:lnTo>
                  <a:pt x="79973" y="42926"/>
                </a:lnTo>
                <a:lnTo>
                  <a:pt x="81872" y="40988"/>
                </a:lnTo>
                <a:lnTo>
                  <a:pt x="83139" y="38744"/>
                </a:lnTo>
                <a:lnTo>
                  <a:pt x="82078" y="36296"/>
                </a:lnTo>
                <a:lnTo>
                  <a:pt x="79465" y="33710"/>
                </a:lnTo>
                <a:lnTo>
                  <a:pt x="75819" y="31035"/>
                </a:lnTo>
                <a:lnTo>
                  <a:pt x="72436" y="29251"/>
                </a:lnTo>
                <a:lnTo>
                  <a:pt x="69228" y="28062"/>
                </a:lnTo>
                <a:lnTo>
                  <a:pt x="66136" y="27269"/>
                </a:lnTo>
                <a:lnTo>
                  <a:pt x="61217" y="27693"/>
                </a:lnTo>
                <a:lnTo>
                  <a:pt x="55081" y="28928"/>
                </a:lnTo>
                <a:lnTo>
                  <a:pt x="48133" y="30704"/>
                </a:lnTo>
                <a:lnTo>
                  <a:pt x="42548" y="32840"/>
                </a:lnTo>
                <a:lnTo>
                  <a:pt x="37872" y="35217"/>
                </a:lnTo>
                <a:lnTo>
                  <a:pt x="17091" y="514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00"/>
          <p:cNvSpPr/>
          <p:nvPr/>
        </p:nvSpPr>
        <p:spPr>
          <a:xfrm>
            <a:off x="3956729" y="1920239"/>
            <a:ext cx="1121049" cy="3497582"/>
          </a:xfrm>
          <a:custGeom>
            <a:avLst/>
            <a:gdLst/>
            <a:ahLst/>
            <a:cxnLst/>
            <a:rect l="0" t="0" r="0" b="0"/>
            <a:pathLst>
              <a:path w="1121049" h="3497582">
                <a:moveTo>
                  <a:pt x="1121048" y="0"/>
                </a:moveTo>
                <a:lnTo>
                  <a:pt x="1108313" y="5892"/>
                </a:lnTo>
                <a:lnTo>
                  <a:pt x="1101735" y="7381"/>
                </a:lnTo>
                <a:lnTo>
                  <a:pt x="1099601" y="8731"/>
                </a:lnTo>
                <a:lnTo>
                  <a:pt x="1098177" y="10583"/>
                </a:lnTo>
                <a:lnTo>
                  <a:pt x="1097228" y="12771"/>
                </a:lnTo>
                <a:lnTo>
                  <a:pt x="1088116" y="24142"/>
                </a:lnTo>
                <a:lnTo>
                  <a:pt x="1087362" y="27558"/>
                </a:lnTo>
                <a:lnTo>
                  <a:pt x="1087160" y="29802"/>
                </a:lnTo>
                <a:lnTo>
                  <a:pt x="1086074" y="31298"/>
                </a:lnTo>
                <a:lnTo>
                  <a:pt x="1084397" y="32296"/>
                </a:lnTo>
                <a:lnTo>
                  <a:pt x="1082326" y="32961"/>
                </a:lnTo>
                <a:lnTo>
                  <a:pt x="1080946" y="34357"/>
                </a:lnTo>
                <a:lnTo>
                  <a:pt x="1080026" y="36240"/>
                </a:lnTo>
                <a:lnTo>
                  <a:pt x="1079003" y="40872"/>
                </a:lnTo>
                <a:lnTo>
                  <a:pt x="1078549" y="46105"/>
                </a:lnTo>
                <a:lnTo>
                  <a:pt x="1077476" y="47882"/>
                </a:lnTo>
                <a:lnTo>
                  <a:pt x="1075808" y="49067"/>
                </a:lnTo>
                <a:lnTo>
                  <a:pt x="1073742" y="49856"/>
                </a:lnTo>
                <a:lnTo>
                  <a:pt x="1072366" y="51335"/>
                </a:lnTo>
                <a:lnTo>
                  <a:pt x="1071448" y="53274"/>
                </a:lnTo>
                <a:lnTo>
                  <a:pt x="1070836" y="55518"/>
                </a:lnTo>
                <a:lnTo>
                  <a:pt x="1038554" y="110437"/>
                </a:lnTo>
                <a:lnTo>
                  <a:pt x="1012608" y="149097"/>
                </a:lnTo>
                <a:lnTo>
                  <a:pt x="979624" y="202273"/>
                </a:lnTo>
                <a:lnTo>
                  <a:pt x="978188" y="206286"/>
                </a:lnTo>
                <a:lnTo>
                  <a:pt x="971512" y="215825"/>
                </a:lnTo>
                <a:lnTo>
                  <a:pt x="964100" y="225463"/>
                </a:lnTo>
                <a:lnTo>
                  <a:pt x="954401" y="251577"/>
                </a:lnTo>
                <a:lnTo>
                  <a:pt x="948642" y="271698"/>
                </a:lnTo>
                <a:lnTo>
                  <a:pt x="936216" y="296133"/>
                </a:lnTo>
                <a:lnTo>
                  <a:pt x="923869" y="345127"/>
                </a:lnTo>
                <a:lnTo>
                  <a:pt x="921968" y="347243"/>
                </a:lnTo>
                <a:lnTo>
                  <a:pt x="919748" y="348653"/>
                </a:lnTo>
                <a:lnTo>
                  <a:pt x="918268" y="351498"/>
                </a:lnTo>
                <a:lnTo>
                  <a:pt x="916185" y="363651"/>
                </a:lnTo>
                <a:lnTo>
                  <a:pt x="906745" y="465641"/>
                </a:lnTo>
                <a:lnTo>
                  <a:pt x="905789" y="468542"/>
                </a:lnTo>
                <a:lnTo>
                  <a:pt x="900846" y="477177"/>
                </a:lnTo>
                <a:lnTo>
                  <a:pt x="899355" y="482906"/>
                </a:lnTo>
                <a:lnTo>
                  <a:pt x="898172" y="509827"/>
                </a:lnTo>
                <a:lnTo>
                  <a:pt x="897216" y="512287"/>
                </a:lnTo>
                <a:lnTo>
                  <a:pt x="892274" y="520301"/>
                </a:lnTo>
                <a:lnTo>
                  <a:pt x="890783" y="525885"/>
                </a:lnTo>
                <a:lnTo>
                  <a:pt x="889593" y="624502"/>
                </a:lnTo>
                <a:lnTo>
                  <a:pt x="898160" y="730812"/>
                </a:lnTo>
                <a:lnTo>
                  <a:pt x="895622" y="739461"/>
                </a:lnTo>
                <a:lnTo>
                  <a:pt x="892271" y="749655"/>
                </a:lnTo>
                <a:lnTo>
                  <a:pt x="889943" y="768269"/>
                </a:lnTo>
                <a:lnTo>
                  <a:pt x="887207" y="772618"/>
                </a:lnTo>
                <a:lnTo>
                  <a:pt x="885144" y="775111"/>
                </a:lnTo>
                <a:lnTo>
                  <a:pt x="883769" y="777726"/>
                </a:lnTo>
                <a:lnTo>
                  <a:pt x="882241" y="783171"/>
                </a:lnTo>
                <a:lnTo>
                  <a:pt x="880072" y="816118"/>
                </a:lnTo>
                <a:lnTo>
                  <a:pt x="873240" y="838576"/>
                </a:lnTo>
                <a:lnTo>
                  <a:pt x="872455" y="869535"/>
                </a:lnTo>
                <a:lnTo>
                  <a:pt x="871499" y="872107"/>
                </a:lnTo>
                <a:lnTo>
                  <a:pt x="855964" y="904104"/>
                </a:lnTo>
                <a:lnTo>
                  <a:pt x="823105" y="981212"/>
                </a:lnTo>
                <a:lnTo>
                  <a:pt x="803529" y="1033072"/>
                </a:lnTo>
                <a:lnTo>
                  <a:pt x="792369" y="1052424"/>
                </a:lnTo>
                <a:lnTo>
                  <a:pt x="789231" y="1060834"/>
                </a:lnTo>
                <a:lnTo>
                  <a:pt x="786884" y="1068700"/>
                </a:lnTo>
                <a:lnTo>
                  <a:pt x="780156" y="1086731"/>
                </a:lnTo>
                <a:lnTo>
                  <a:pt x="779486" y="1090248"/>
                </a:lnTo>
                <a:lnTo>
                  <a:pt x="776203" y="1096695"/>
                </a:lnTo>
                <a:lnTo>
                  <a:pt x="773994" y="1099748"/>
                </a:lnTo>
                <a:lnTo>
                  <a:pt x="771539" y="1108220"/>
                </a:lnTo>
                <a:lnTo>
                  <a:pt x="770885" y="1113146"/>
                </a:lnTo>
                <a:lnTo>
                  <a:pt x="739880" y="1211587"/>
                </a:lnTo>
                <a:lnTo>
                  <a:pt x="731138" y="1260849"/>
                </a:lnTo>
                <a:lnTo>
                  <a:pt x="722648" y="1285836"/>
                </a:lnTo>
                <a:lnTo>
                  <a:pt x="723050" y="1288706"/>
                </a:lnTo>
                <a:lnTo>
                  <a:pt x="724271" y="1290620"/>
                </a:lnTo>
                <a:lnTo>
                  <a:pt x="724133" y="1293801"/>
                </a:lnTo>
                <a:lnTo>
                  <a:pt x="703441" y="1380683"/>
                </a:lnTo>
                <a:lnTo>
                  <a:pt x="701478" y="1410013"/>
                </a:lnTo>
                <a:lnTo>
                  <a:pt x="676886" y="1490693"/>
                </a:lnTo>
                <a:lnTo>
                  <a:pt x="675372" y="1512254"/>
                </a:lnTo>
                <a:lnTo>
                  <a:pt x="660525" y="1543581"/>
                </a:lnTo>
                <a:lnTo>
                  <a:pt x="658605" y="1556878"/>
                </a:lnTo>
                <a:lnTo>
                  <a:pt x="657193" y="1589887"/>
                </a:lnTo>
                <a:lnTo>
                  <a:pt x="630601" y="1671439"/>
                </a:lnTo>
                <a:lnTo>
                  <a:pt x="617948" y="1695824"/>
                </a:lnTo>
                <a:lnTo>
                  <a:pt x="616460" y="1704295"/>
                </a:lnTo>
                <a:lnTo>
                  <a:pt x="614671" y="1723224"/>
                </a:lnTo>
                <a:lnTo>
                  <a:pt x="600679" y="1757227"/>
                </a:lnTo>
                <a:lnTo>
                  <a:pt x="589493" y="1778432"/>
                </a:lnTo>
                <a:lnTo>
                  <a:pt x="557960" y="1874159"/>
                </a:lnTo>
                <a:lnTo>
                  <a:pt x="536907" y="1942425"/>
                </a:lnTo>
                <a:lnTo>
                  <a:pt x="534453" y="1946460"/>
                </a:lnTo>
                <a:lnTo>
                  <a:pt x="518732" y="1996081"/>
                </a:lnTo>
                <a:lnTo>
                  <a:pt x="495775" y="2095472"/>
                </a:lnTo>
                <a:lnTo>
                  <a:pt x="495487" y="2102261"/>
                </a:lnTo>
                <a:lnTo>
                  <a:pt x="494457" y="2105405"/>
                </a:lnTo>
                <a:lnTo>
                  <a:pt x="488457" y="2117238"/>
                </a:lnTo>
                <a:lnTo>
                  <a:pt x="480437" y="2146302"/>
                </a:lnTo>
                <a:lnTo>
                  <a:pt x="478247" y="2171385"/>
                </a:lnTo>
                <a:lnTo>
                  <a:pt x="478151" y="2180180"/>
                </a:lnTo>
                <a:lnTo>
                  <a:pt x="477185" y="2183068"/>
                </a:lnTo>
                <a:lnTo>
                  <a:pt x="473571" y="2188818"/>
                </a:lnTo>
                <a:lnTo>
                  <a:pt x="471330" y="2199628"/>
                </a:lnTo>
                <a:lnTo>
                  <a:pt x="468591" y="2262636"/>
                </a:lnTo>
                <a:lnTo>
                  <a:pt x="462158" y="2289392"/>
                </a:lnTo>
                <a:lnTo>
                  <a:pt x="456520" y="2322309"/>
                </a:lnTo>
                <a:lnTo>
                  <a:pt x="444281" y="2363645"/>
                </a:lnTo>
                <a:lnTo>
                  <a:pt x="443833" y="2386100"/>
                </a:lnTo>
                <a:lnTo>
                  <a:pt x="442876" y="2388928"/>
                </a:lnTo>
                <a:lnTo>
                  <a:pt x="437932" y="2397460"/>
                </a:lnTo>
                <a:lnTo>
                  <a:pt x="436441" y="2403166"/>
                </a:lnTo>
                <a:lnTo>
                  <a:pt x="434301" y="2441424"/>
                </a:lnTo>
                <a:lnTo>
                  <a:pt x="428464" y="2458553"/>
                </a:lnTo>
                <a:lnTo>
                  <a:pt x="427029" y="2471392"/>
                </a:lnTo>
                <a:lnTo>
                  <a:pt x="425959" y="2474364"/>
                </a:lnTo>
                <a:lnTo>
                  <a:pt x="420854" y="2483100"/>
                </a:lnTo>
                <a:lnTo>
                  <a:pt x="411479" y="2516737"/>
                </a:lnTo>
                <a:lnTo>
                  <a:pt x="410829" y="2520787"/>
                </a:lnTo>
                <a:lnTo>
                  <a:pt x="407568" y="2527827"/>
                </a:lnTo>
                <a:lnTo>
                  <a:pt x="405365" y="2531038"/>
                </a:lnTo>
                <a:lnTo>
                  <a:pt x="402916" y="2539686"/>
                </a:lnTo>
                <a:lnTo>
                  <a:pt x="402263" y="2544660"/>
                </a:lnTo>
                <a:lnTo>
                  <a:pt x="398998" y="2552725"/>
                </a:lnTo>
                <a:lnTo>
                  <a:pt x="396794" y="2556210"/>
                </a:lnTo>
                <a:lnTo>
                  <a:pt x="363291" y="2645235"/>
                </a:lnTo>
                <a:lnTo>
                  <a:pt x="344730" y="2677273"/>
                </a:lnTo>
                <a:lnTo>
                  <a:pt x="341118" y="2688001"/>
                </a:lnTo>
                <a:lnTo>
                  <a:pt x="335391" y="2697212"/>
                </a:lnTo>
                <a:lnTo>
                  <a:pt x="331365" y="2707879"/>
                </a:lnTo>
                <a:lnTo>
                  <a:pt x="318984" y="2731038"/>
                </a:lnTo>
                <a:lnTo>
                  <a:pt x="302528" y="2775911"/>
                </a:lnTo>
                <a:lnTo>
                  <a:pt x="286546" y="2806205"/>
                </a:lnTo>
                <a:lnTo>
                  <a:pt x="281097" y="2824402"/>
                </a:lnTo>
                <a:lnTo>
                  <a:pt x="275380" y="2834147"/>
                </a:lnTo>
                <a:lnTo>
                  <a:pt x="272310" y="2843067"/>
                </a:lnTo>
                <a:lnTo>
                  <a:pt x="252254" y="2877999"/>
                </a:lnTo>
                <a:lnTo>
                  <a:pt x="249142" y="2886614"/>
                </a:lnTo>
                <a:lnTo>
                  <a:pt x="244332" y="2908414"/>
                </a:lnTo>
                <a:lnTo>
                  <a:pt x="239907" y="2917594"/>
                </a:lnTo>
                <a:lnTo>
                  <a:pt x="233012" y="2928117"/>
                </a:lnTo>
                <a:lnTo>
                  <a:pt x="222928" y="2955678"/>
                </a:lnTo>
                <a:lnTo>
                  <a:pt x="222264" y="2959147"/>
                </a:lnTo>
                <a:lnTo>
                  <a:pt x="218986" y="2965542"/>
                </a:lnTo>
                <a:lnTo>
                  <a:pt x="216779" y="2968581"/>
                </a:lnTo>
                <a:lnTo>
                  <a:pt x="214326" y="2977037"/>
                </a:lnTo>
                <a:lnTo>
                  <a:pt x="213671" y="2981959"/>
                </a:lnTo>
                <a:lnTo>
                  <a:pt x="210405" y="2989968"/>
                </a:lnTo>
                <a:lnTo>
                  <a:pt x="206730" y="2996703"/>
                </a:lnTo>
                <a:lnTo>
                  <a:pt x="202757" y="3007754"/>
                </a:lnTo>
                <a:lnTo>
                  <a:pt x="184593" y="3044210"/>
                </a:lnTo>
                <a:lnTo>
                  <a:pt x="171611" y="3085842"/>
                </a:lnTo>
                <a:lnTo>
                  <a:pt x="146310" y="3136373"/>
                </a:lnTo>
                <a:lnTo>
                  <a:pt x="135151" y="3175906"/>
                </a:lnTo>
                <a:lnTo>
                  <a:pt x="121619" y="3200433"/>
                </a:lnTo>
                <a:lnTo>
                  <a:pt x="118166" y="3210993"/>
                </a:lnTo>
                <a:lnTo>
                  <a:pt x="103536" y="3236698"/>
                </a:lnTo>
                <a:lnTo>
                  <a:pt x="94840" y="3262004"/>
                </a:lnTo>
                <a:lnTo>
                  <a:pt x="94010" y="3266235"/>
                </a:lnTo>
                <a:lnTo>
                  <a:pt x="90546" y="3273475"/>
                </a:lnTo>
                <a:lnTo>
                  <a:pt x="88290" y="3276739"/>
                </a:lnTo>
                <a:lnTo>
                  <a:pt x="85782" y="3282906"/>
                </a:lnTo>
                <a:lnTo>
                  <a:pt x="84370" y="3291734"/>
                </a:lnTo>
                <a:lnTo>
                  <a:pt x="84172" y="3294627"/>
                </a:lnTo>
                <a:lnTo>
                  <a:pt x="83087" y="3297508"/>
                </a:lnTo>
                <a:lnTo>
                  <a:pt x="77963" y="3306114"/>
                </a:lnTo>
                <a:lnTo>
                  <a:pt x="66040" y="3353270"/>
                </a:lnTo>
                <a:lnTo>
                  <a:pt x="61605" y="3362958"/>
                </a:lnTo>
                <a:lnTo>
                  <a:pt x="59109" y="3373766"/>
                </a:lnTo>
                <a:lnTo>
                  <a:pt x="58525" y="3380004"/>
                </a:lnTo>
                <a:lnTo>
                  <a:pt x="43338" y="3412293"/>
                </a:lnTo>
                <a:lnTo>
                  <a:pt x="41577" y="3415005"/>
                </a:lnTo>
                <a:lnTo>
                  <a:pt x="39451" y="3416813"/>
                </a:lnTo>
                <a:lnTo>
                  <a:pt x="37080" y="3418018"/>
                </a:lnTo>
                <a:lnTo>
                  <a:pt x="35500" y="3419774"/>
                </a:lnTo>
                <a:lnTo>
                  <a:pt x="34447" y="3421897"/>
                </a:lnTo>
                <a:lnTo>
                  <a:pt x="33277" y="3426796"/>
                </a:lnTo>
                <a:lnTo>
                  <a:pt x="32756" y="3432148"/>
                </a:lnTo>
                <a:lnTo>
                  <a:pt x="31665" y="3434909"/>
                </a:lnTo>
                <a:lnTo>
                  <a:pt x="26531" y="3443345"/>
                </a:lnTo>
                <a:lnTo>
                  <a:pt x="16062" y="3470894"/>
                </a:lnTo>
                <a:lnTo>
                  <a:pt x="15580" y="3475560"/>
                </a:lnTo>
                <a:lnTo>
                  <a:pt x="14499" y="3478138"/>
                </a:lnTo>
                <a:lnTo>
                  <a:pt x="9380" y="3486317"/>
                </a:lnTo>
                <a:lnTo>
                  <a:pt x="7848" y="3491939"/>
                </a:lnTo>
                <a:lnTo>
                  <a:pt x="6488" y="3493820"/>
                </a:lnTo>
                <a:lnTo>
                  <a:pt x="4628" y="3495073"/>
                </a:lnTo>
                <a:lnTo>
                  <a:pt x="0" y="3496838"/>
                </a:lnTo>
                <a:lnTo>
                  <a:pt x="6623" y="34975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2688" y="1100138"/>
            <a:ext cx="4238625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654"/>
          <p:cNvSpPr/>
          <p:nvPr/>
        </p:nvSpPr>
        <p:spPr>
          <a:xfrm>
            <a:off x="4289532" y="1148838"/>
            <a:ext cx="642100" cy="393311"/>
          </a:xfrm>
          <a:custGeom>
            <a:avLst/>
            <a:gdLst/>
            <a:ahLst/>
            <a:cxnLst/>
            <a:rect l="0" t="0" r="0" b="0"/>
            <a:pathLst>
              <a:path w="642100" h="393311">
                <a:moveTo>
                  <a:pt x="419627" y="25594"/>
                </a:moveTo>
                <a:lnTo>
                  <a:pt x="401001" y="13811"/>
                </a:lnTo>
                <a:lnTo>
                  <a:pt x="392934" y="10832"/>
                </a:lnTo>
                <a:lnTo>
                  <a:pt x="376014" y="6968"/>
                </a:lnTo>
                <a:lnTo>
                  <a:pt x="364835" y="4604"/>
                </a:lnTo>
                <a:lnTo>
                  <a:pt x="347333" y="1978"/>
                </a:lnTo>
                <a:lnTo>
                  <a:pt x="333204" y="811"/>
                </a:lnTo>
                <a:lnTo>
                  <a:pt x="314540" y="153"/>
                </a:lnTo>
                <a:lnTo>
                  <a:pt x="302754" y="0"/>
                </a:lnTo>
                <a:lnTo>
                  <a:pt x="292182" y="1864"/>
                </a:lnTo>
                <a:lnTo>
                  <a:pt x="278466" y="5011"/>
                </a:lnTo>
                <a:lnTo>
                  <a:pt x="262655" y="9015"/>
                </a:lnTo>
                <a:lnTo>
                  <a:pt x="249257" y="11684"/>
                </a:lnTo>
                <a:lnTo>
                  <a:pt x="237467" y="13463"/>
                </a:lnTo>
                <a:lnTo>
                  <a:pt x="226750" y="14649"/>
                </a:lnTo>
                <a:lnTo>
                  <a:pt x="207222" y="18507"/>
                </a:lnTo>
                <a:lnTo>
                  <a:pt x="189017" y="23397"/>
                </a:lnTo>
                <a:lnTo>
                  <a:pt x="171402" y="28745"/>
                </a:lnTo>
                <a:lnTo>
                  <a:pt x="158894" y="34362"/>
                </a:lnTo>
                <a:lnTo>
                  <a:pt x="143888" y="41917"/>
                </a:lnTo>
                <a:lnTo>
                  <a:pt x="94651" y="67765"/>
                </a:lnTo>
                <a:lnTo>
                  <a:pt x="79613" y="77992"/>
                </a:lnTo>
                <a:lnTo>
                  <a:pt x="67533" y="87934"/>
                </a:lnTo>
                <a:lnTo>
                  <a:pt x="58989" y="95528"/>
                </a:lnTo>
                <a:lnTo>
                  <a:pt x="46936" y="107158"/>
                </a:lnTo>
                <a:lnTo>
                  <a:pt x="39721" y="114260"/>
                </a:lnTo>
                <a:lnTo>
                  <a:pt x="32054" y="124710"/>
                </a:lnTo>
                <a:lnTo>
                  <a:pt x="24085" y="137391"/>
                </a:lnTo>
                <a:lnTo>
                  <a:pt x="15915" y="151561"/>
                </a:lnTo>
                <a:lnTo>
                  <a:pt x="10469" y="162912"/>
                </a:lnTo>
                <a:lnTo>
                  <a:pt x="6837" y="172384"/>
                </a:lnTo>
                <a:lnTo>
                  <a:pt x="4416" y="180604"/>
                </a:lnTo>
                <a:lnTo>
                  <a:pt x="2803" y="189894"/>
                </a:lnTo>
                <a:lnTo>
                  <a:pt x="1727" y="199897"/>
                </a:lnTo>
                <a:lnTo>
                  <a:pt x="1009" y="210376"/>
                </a:lnTo>
                <a:lnTo>
                  <a:pt x="213" y="227099"/>
                </a:lnTo>
                <a:lnTo>
                  <a:pt x="0" y="234226"/>
                </a:lnTo>
                <a:lnTo>
                  <a:pt x="811" y="240882"/>
                </a:lnTo>
                <a:lnTo>
                  <a:pt x="2304" y="247224"/>
                </a:lnTo>
                <a:lnTo>
                  <a:pt x="4252" y="253358"/>
                </a:lnTo>
                <a:lnTo>
                  <a:pt x="8408" y="261256"/>
                </a:lnTo>
                <a:lnTo>
                  <a:pt x="14036" y="270332"/>
                </a:lnTo>
                <a:lnTo>
                  <a:pt x="20646" y="280193"/>
                </a:lnTo>
                <a:lnTo>
                  <a:pt x="26004" y="287719"/>
                </a:lnTo>
                <a:lnTo>
                  <a:pt x="34499" y="298622"/>
                </a:lnTo>
                <a:lnTo>
                  <a:pt x="40955" y="304767"/>
                </a:lnTo>
                <a:lnTo>
                  <a:pt x="49069" y="311722"/>
                </a:lnTo>
                <a:lnTo>
                  <a:pt x="58289" y="319216"/>
                </a:lnTo>
                <a:lnTo>
                  <a:pt x="68245" y="326117"/>
                </a:lnTo>
                <a:lnTo>
                  <a:pt x="78693" y="332623"/>
                </a:lnTo>
                <a:lnTo>
                  <a:pt x="89467" y="338865"/>
                </a:lnTo>
                <a:lnTo>
                  <a:pt x="101413" y="344931"/>
                </a:lnTo>
                <a:lnTo>
                  <a:pt x="114139" y="350881"/>
                </a:lnTo>
                <a:lnTo>
                  <a:pt x="127387" y="356752"/>
                </a:lnTo>
                <a:lnTo>
                  <a:pt x="140980" y="361618"/>
                </a:lnTo>
                <a:lnTo>
                  <a:pt x="154805" y="365815"/>
                </a:lnTo>
                <a:lnTo>
                  <a:pt x="168784" y="369566"/>
                </a:lnTo>
                <a:lnTo>
                  <a:pt x="190486" y="373971"/>
                </a:lnTo>
                <a:lnTo>
                  <a:pt x="247619" y="383946"/>
                </a:lnTo>
                <a:lnTo>
                  <a:pt x="270666" y="387368"/>
                </a:lnTo>
                <a:lnTo>
                  <a:pt x="288887" y="389649"/>
                </a:lnTo>
                <a:lnTo>
                  <a:pt x="303893" y="391170"/>
                </a:lnTo>
                <a:lnTo>
                  <a:pt x="319611" y="392184"/>
                </a:lnTo>
                <a:lnTo>
                  <a:pt x="335805" y="392860"/>
                </a:lnTo>
                <a:lnTo>
                  <a:pt x="352316" y="393310"/>
                </a:lnTo>
                <a:lnTo>
                  <a:pt x="366181" y="392658"/>
                </a:lnTo>
                <a:lnTo>
                  <a:pt x="378281" y="391271"/>
                </a:lnTo>
                <a:lnTo>
                  <a:pt x="389206" y="389394"/>
                </a:lnTo>
                <a:lnTo>
                  <a:pt x="408964" y="387308"/>
                </a:lnTo>
                <a:lnTo>
                  <a:pt x="426318" y="385428"/>
                </a:lnTo>
                <a:lnTo>
                  <a:pt x="440381" y="381418"/>
                </a:lnTo>
                <a:lnTo>
                  <a:pt x="455522" y="379001"/>
                </a:lnTo>
                <a:lnTo>
                  <a:pt x="470823" y="376974"/>
                </a:lnTo>
                <a:lnTo>
                  <a:pt x="483973" y="372898"/>
                </a:lnTo>
                <a:lnTo>
                  <a:pt x="501248" y="367911"/>
                </a:lnTo>
                <a:lnTo>
                  <a:pt x="511188" y="365248"/>
                </a:lnTo>
                <a:lnTo>
                  <a:pt x="521626" y="361568"/>
                </a:lnTo>
                <a:lnTo>
                  <a:pt x="532394" y="357209"/>
                </a:lnTo>
                <a:lnTo>
                  <a:pt x="552614" y="348238"/>
                </a:lnTo>
                <a:lnTo>
                  <a:pt x="567950" y="341077"/>
                </a:lnTo>
                <a:lnTo>
                  <a:pt x="583656" y="329639"/>
                </a:lnTo>
                <a:lnTo>
                  <a:pt x="591845" y="322588"/>
                </a:lnTo>
                <a:lnTo>
                  <a:pt x="599209" y="315982"/>
                </a:lnTo>
                <a:lnTo>
                  <a:pt x="612471" y="303563"/>
                </a:lnTo>
                <a:lnTo>
                  <a:pt x="622176" y="291693"/>
                </a:lnTo>
                <a:lnTo>
                  <a:pt x="628711" y="281020"/>
                </a:lnTo>
                <a:lnTo>
                  <a:pt x="631616" y="273102"/>
                </a:lnTo>
                <a:lnTo>
                  <a:pt x="635448" y="263868"/>
                </a:lnTo>
                <a:lnTo>
                  <a:pt x="637802" y="258738"/>
                </a:lnTo>
                <a:lnTo>
                  <a:pt x="639372" y="251508"/>
                </a:lnTo>
                <a:lnTo>
                  <a:pt x="640419" y="242879"/>
                </a:lnTo>
                <a:lnTo>
                  <a:pt x="641117" y="233315"/>
                </a:lnTo>
                <a:lnTo>
                  <a:pt x="641582" y="222177"/>
                </a:lnTo>
                <a:lnTo>
                  <a:pt x="642099" y="197102"/>
                </a:lnTo>
                <a:lnTo>
                  <a:pt x="641284" y="186605"/>
                </a:lnTo>
                <a:lnTo>
                  <a:pt x="639789" y="177702"/>
                </a:lnTo>
                <a:lnTo>
                  <a:pt x="637840" y="169862"/>
                </a:lnTo>
                <a:lnTo>
                  <a:pt x="633133" y="158611"/>
                </a:lnTo>
                <a:lnTo>
                  <a:pt x="625961" y="147578"/>
                </a:lnTo>
                <a:lnTo>
                  <a:pt x="613249" y="129974"/>
                </a:lnTo>
                <a:lnTo>
                  <a:pt x="606811" y="121851"/>
                </a:lnTo>
                <a:lnTo>
                  <a:pt x="600614" y="114530"/>
                </a:lnTo>
                <a:lnTo>
                  <a:pt x="594578" y="107745"/>
                </a:lnTo>
                <a:lnTo>
                  <a:pt x="582791" y="95125"/>
                </a:lnTo>
                <a:lnTo>
                  <a:pt x="576980" y="89093"/>
                </a:lnTo>
                <a:lnTo>
                  <a:pt x="562905" y="79851"/>
                </a:lnTo>
                <a:lnTo>
                  <a:pt x="547124" y="72568"/>
                </a:lnTo>
                <a:lnTo>
                  <a:pt x="523127" y="63113"/>
                </a:lnTo>
                <a:lnTo>
                  <a:pt x="504481" y="54279"/>
                </a:lnTo>
                <a:lnTo>
                  <a:pt x="488208" y="427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55"/>
          <p:cNvSpPr/>
          <p:nvPr/>
        </p:nvSpPr>
        <p:spPr>
          <a:xfrm>
            <a:off x="4495410" y="4553312"/>
            <a:ext cx="90002" cy="100919"/>
          </a:xfrm>
          <a:custGeom>
            <a:avLst/>
            <a:gdLst/>
            <a:ahLst/>
            <a:cxnLst/>
            <a:rect l="0" t="0" r="0" b="0"/>
            <a:pathLst>
              <a:path w="90002" h="100919">
                <a:moveTo>
                  <a:pt x="25155" y="32975"/>
                </a:moveTo>
                <a:lnTo>
                  <a:pt x="5842" y="32975"/>
                </a:lnTo>
                <a:lnTo>
                  <a:pt x="3707" y="33928"/>
                </a:lnTo>
                <a:lnTo>
                  <a:pt x="2284" y="35515"/>
                </a:lnTo>
                <a:lnTo>
                  <a:pt x="0" y="40356"/>
                </a:lnTo>
                <a:lnTo>
                  <a:pt x="2227" y="38478"/>
                </a:lnTo>
                <a:lnTo>
                  <a:pt x="4154" y="36644"/>
                </a:lnTo>
                <a:lnTo>
                  <a:pt x="6392" y="35421"/>
                </a:lnTo>
                <a:lnTo>
                  <a:pt x="8836" y="34606"/>
                </a:lnTo>
                <a:lnTo>
                  <a:pt x="11418" y="34063"/>
                </a:lnTo>
                <a:lnTo>
                  <a:pt x="14092" y="33700"/>
                </a:lnTo>
                <a:lnTo>
                  <a:pt x="16827" y="33459"/>
                </a:lnTo>
                <a:lnTo>
                  <a:pt x="19603" y="33297"/>
                </a:lnTo>
                <a:lnTo>
                  <a:pt x="24311" y="31285"/>
                </a:lnTo>
                <a:lnTo>
                  <a:pt x="30307" y="28038"/>
                </a:lnTo>
                <a:lnTo>
                  <a:pt x="37162" y="23969"/>
                </a:lnTo>
                <a:lnTo>
                  <a:pt x="42685" y="21256"/>
                </a:lnTo>
                <a:lnTo>
                  <a:pt x="47319" y="19447"/>
                </a:lnTo>
                <a:lnTo>
                  <a:pt x="51361" y="18242"/>
                </a:lnTo>
                <a:lnTo>
                  <a:pt x="54055" y="16485"/>
                </a:lnTo>
                <a:lnTo>
                  <a:pt x="55852" y="14362"/>
                </a:lnTo>
                <a:lnTo>
                  <a:pt x="58735" y="8661"/>
                </a:lnTo>
                <a:lnTo>
                  <a:pt x="58972" y="7241"/>
                </a:lnTo>
                <a:lnTo>
                  <a:pt x="59129" y="5341"/>
                </a:lnTo>
                <a:lnTo>
                  <a:pt x="59234" y="3123"/>
                </a:lnTo>
                <a:lnTo>
                  <a:pt x="58352" y="1644"/>
                </a:lnTo>
                <a:lnTo>
                  <a:pt x="56811" y="658"/>
                </a:lnTo>
                <a:lnTo>
                  <a:pt x="54831" y="0"/>
                </a:lnTo>
                <a:lnTo>
                  <a:pt x="52559" y="514"/>
                </a:lnTo>
                <a:lnTo>
                  <a:pt x="50092" y="1810"/>
                </a:lnTo>
                <a:lnTo>
                  <a:pt x="47494" y="3625"/>
                </a:lnTo>
                <a:lnTo>
                  <a:pt x="43858" y="5789"/>
                </a:lnTo>
                <a:lnTo>
                  <a:pt x="39529" y="8183"/>
                </a:lnTo>
                <a:lnTo>
                  <a:pt x="34737" y="10732"/>
                </a:lnTo>
                <a:lnTo>
                  <a:pt x="30590" y="13384"/>
                </a:lnTo>
                <a:lnTo>
                  <a:pt x="26873" y="16105"/>
                </a:lnTo>
                <a:lnTo>
                  <a:pt x="23443" y="18870"/>
                </a:lnTo>
                <a:lnTo>
                  <a:pt x="21156" y="21667"/>
                </a:lnTo>
                <a:lnTo>
                  <a:pt x="19631" y="24484"/>
                </a:lnTo>
                <a:lnTo>
                  <a:pt x="18615" y="27314"/>
                </a:lnTo>
                <a:lnTo>
                  <a:pt x="17937" y="30154"/>
                </a:lnTo>
                <a:lnTo>
                  <a:pt x="17486" y="32999"/>
                </a:lnTo>
                <a:lnTo>
                  <a:pt x="17184" y="35848"/>
                </a:lnTo>
                <a:lnTo>
                  <a:pt x="16984" y="40606"/>
                </a:lnTo>
                <a:lnTo>
                  <a:pt x="16760" y="53512"/>
                </a:lnTo>
                <a:lnTo>
                  <a:pt x="17654" y="59048"/>
                </a:lnTo>
                <a:lnTo>
                  <a:pt x="19201" y="63693"/>
                </a:lnTo>
                <a:lnTo>
                  <a:pt x="21186" y="67741"/>
                </a:lnTo>
                <a:lnTo>
                  <a:pt x="24414" y="71392"/>
                </a:lnTo>
                <a:lnTo>
                  <a:pt x="28471" y="74779"/>
                </a:lnTo>
                <a:lnTo>
                  <a:pt x="33080" y="77990"/>
                </a:lnTo>
                <a:lnTo>
                  <a:pt x="37106" y="80129"/>
                </a:lnTo>
                <a:lnTo>
                  <a:pt x="40742" y="81557"/>
                </a:lnTo>
                <a:lnTo>
                  <a:pt x="44119" y="82508"/>
                </a:lnTo>
                <a:lnTo>
                  <a:pt x="47322" y="83142"/>
                </a:lnTo>
                <a:lnTo>
                  <a:pt x="50410" y="83565"/>
                </a:lnTo>
                <a:lnTo>
                  <a:pt x="53422" y="83847"/>
                </a:lnTo>
                <a:lnTo>
                  <a:pt x="56382" y="84034"/>
                </a:lnTo>
                <a:lnTo>
                  <a:pt x="62211" y="84243"/>
                </a:lnTo>
                <a:lnTo>
                  <a:pt x="65099" y="83346"/>
                </a:lnTo>
                <a:lnTo>
                  <a:pt x="67977" y="81796"/>
                </a:lnTo>
                <a:lnTo>
                  <a:pt x="70848" y="79810"/>
                </a:lnTo>
                <a:lnTo>
                  <a:pt x="73714" y="77534"/>
                </a:lnTo>
                <a:lnTo>
                  <a:pt x="76577" y="75063"/>
                </a:lnTo>
                <a:lnTo>
                  <a:pt x="79439" y="72464"/>
                </a:lnTo>
                <a:lnTo>
                  <a:pt x="81347" y="68826"/>
                </a:lnTo>
                <a:lnTo>
                  <a:pt x="82619" y="64496"/>
                </a:lnTo>
                <a:lnTo>
                  <a:pt x="83466" y="59704"/>
                </a:lnTo>
                <a:lnTo>
                  <a:pt x="84984" y="54604"/>
                </a:lnTo>
                <a:lnTo>
                  <a:pt x="86948" y="49300"/>
                </a:lnTo>
                <a:lnTo>
                  <a:pt x="89211" y="43858"/>
                </a:lnTo>
                <a:lnTo>
                  <a:pt x="89766" y="38325"/>
                </a:lnTo>
                <a:lnTo>
                  <a:pt x="89184" y="32732"/>
                </a:lnTo>
                <a:lnTo>
                  <a:pt x="87843" y="27098"/>
                </a:lnTo>
                <a:lnTo>
                  <a:pt x="85997" y="23342"/>
                </a:lnTo>
                <a:lnTo>
                  <a:pt x="83813" y="20838"/>
                </a:lnTo>
                <a:lnTo>
                  <a:pt x="81406" y="19169"/>
                </a:lnTo>
                <a:lnTo>
                  <a:pt x="78848" y="18056"/>
                </a:lnTo>
                <a:lnTo>
                  <a:pt x="76190" y="17314"/>
                </a:lnTo>
                <a:lnTo>
                  <a:pt x="73466" y="16819"/>
                </a:lnTo>
                <a:lnTo>
                  <a:pt x="69745" y="16490"/>
                </a:lnTo>
                <a:lnTo>
                  <a:pt x="65358" y="16270"/>
                </a:lnTo>
                <a:lnTo>
                  <a:pt x="52624" y="15961"/>
                </a:lnTo>
                <a:lnTo>
                  <a:pt x="49183" y="15917"/>
                </a:lnTo>
                <a:lnTo>
                  <a:pt x="45936" y="16840"/>
                </a:lnTo>
                <a:lnTo>
                  <a:pt x="42819" y="18408"/>
                </a:lnTo>
                <a:lnTo>
                  <a:pt x="35523" y="23219"/>
                </a:lnTo>
                <a:lnTo>
                  <a:pt x="33972" y="24566"/>
                </a:lnTo>
                <a:lnTo>
                  <a:pt x="31985" y="26416"/>
                </a:lnTo>
                <a:lnTo>
                  <a:pt x="29708" y="28602"/>
                </a:lnTo>
                <a:lnTo>
                  <a:pt x="28190" y="31965"/>
                </a:lnTo>
                <a:lnTo>
                  <a:pt x="27178" y="36112"/>
                </a:lnTo>
                <a:lnTo>
                  <a:pt x="26504" y="40781"/>
                </a:lnTo>
                <a:lnTo>
                  <a:pt x="27007" y="44846"/>
                </a:lnTo>
                <a:lnTo>
                  <a:pt x="28294" y="48510"/>
                </a:lnTo>
                <a:lnTo>
                  <a:pt x="30105" y="51904"/>
                </a:lnTo>
                <a:lnTo>
                  <a:pt x="31312" y="55119"/>
                </a:lnTo>
                <a:lnTo>
                  <a:pt x="32117" y="58215"/>
                </a:lnTo>
                <a:lnTo>
                  <a:pt x="32654" y="61232"/>
                </a:lnTo>
                <a:lnTo>
                  <a:pt x="34917" y="64195"/>
                </a:lnTo>
                <a:lnTo>
                  <a:pt x="38330" y="67124"/>
                </a:lnTo>
                <a:lnTo>
                  <a:pt x="42511" y="70028"/>
                </a:lnTo>
                <a:lnTo>
                  <a:pt x="46250" y="72918"/>
                </a:lnTo>
                <a:lnTo>
                  <a:pt x="49696" y="75796"/>
                </a:lnTo>
                <a:lnTo>
                  <a:pt x="52946" y="78667"/>
                </a:lnTo>
                <a:lnTo>
                  <a:pt x="56064" y="80582"/>
                </a:lnTo>
                <a:lnTo>
                  <a:pt x="59096" y="81858"/>
                </a:lnTo>
                <a:lnTo>
                  <a:pt x="62070" y="82708"/>
                </a:lnTo>
                <a:lnTo>
                  <a:pt x="65005" y="83276"/>
                </a:lnTo>
                <a:lnTo>
                  <a:pt x="67914" y="83654"/>
                </a:lnTo>
                <a:lnTo>
                  <a:pt x="70806" y="83906"/>
                </a:lnTo>
                <a:lnTo>
                  <a:pt x="73686" y="83122"/>
                </a:lnTo>
                <a:lnTo>
                  <a:pt x="76559" y="81646"/>
                </a:lnTo>
                <a:lnTo>
                  <a:pt x="79427" y="79710"/>
                </a:lnTo>
                <a:lnTo>
                  <a:pt x="81338" y="77467"/>
                </a:lnTo>
                <a:lnTo>
                  <a:pt x="82613" y="75019"/>
                </a:lnTo>
                <a:lnTo>
                  <a:pt x="84659" y="68796"/>
                </a:lnTo>
                <a:lnTo>
                  <a:pt x="85779" y="67334"/>
                </a:lnTo>
                <a:lnTo>
                  <a:pt x="87478" y="65406"/>
                </a:lnTo>
                <a:lnTo>
                  <a:pt x="89564" y="63168"/>
                </a:lnTo>
                <a:lnTo>
                  <a:pt x="90001" y="60724"/>
                </a:lnTo>
                <a:lnTo>
                  <a:pt x="89341" y="58142"/>
                </a:lnTo>
                <a:lnTo>
                  <a:pt x="87948" y="55468"/>
                </a:lnTo>
                <a:lnTo>
                  <a:pt x="87019" y="52733"/>
                </a:lnTo>
                <a:lnTo>
                  <a:pt x="86401" y="49957"/>
                </a:lnTo>
                <a:lnTo>
                  <a:pt x="85407" y="43209"/>
                </a:lnTo>
                <a:lnTo>
                  <a:pt x="84372" y="41702"/>
                </a:lnTo>
                <a:lnTo>
                  <a:pt x="82731" y="39746"/>
                </a:lnTo>
                <a:lnTo>
                  <a:pt x="77803" y="34313"/>
                </a:lnTo>
                <a:lnTo>
                  <a:pt x="75493" y="33867"/>
                </a:lnTo>
                <a:lnTo>
                  <a:pt x="72049" y="33570"/>
                </a:lnTo>
                <a:lnTo>
                  <a:pt x="64094" y="33239"/>
                </a:lnTo>
                <a:lnTo>
                  <a:pt x="54260" y="33054"/>
                </a:lnTo>
                <a:lnTo>
                  <a:pt x="34961" y="32985"/>
                </a:lnTo>
                <a:lnTo>
                  <a:pt x="31692" y="33935"/>
                </a:lnTo>
                <a:lnTo>
                  <a:pt x="29513" y="35519"/>
                </a:lnTo>
                <a:lnTo>
                  <a:pt x="28060" y="37529"/>
                </a:lnTo>
                <a:lnTo>
                  <a:pt x="26139" y="39821"/>
                </a:lnTo>
                <a:lnTo>
                  <a:pt x="23906" y="42302"/>
                </a:lnTo>
                <a:lnTo>
                  <a:pt x="21465" y="44908"/>
                </a:lnTo>
                <a:lnTo>
                  <a:pt x="19837" y="47598"/>
                </a:lnTo>
                <a:lnTo>
                  <a:pt x="18752" y="50343"/>
                </a:lnTo>
                <a:lnTo>
                  <a:pt x="18029" y="53126"/>
                </a:lnTo>
                <a:lnTo>
                  <a:pt x="17546" y="56887"/>
                </a:lnTo>
                <a:lnTo>
                  <a:pt x="17225" y="61299"/>
                </a:lnTo>
                <a:lnTo>
                  <a:pt x="17011" y="66145"/>
                </a:lnTo>
                <a:lnTo>
                  <a:pt x="18773" y="71281"/>
                </a:lnTo>
                <a:lnTo>
                  <a:pt x="21853" y="76610"/>
                </a:lnTo>
                <a:lnTo>
                  <a:pt x="25811" y="82068"/>
                </a:lnTo>
                <a:lnTo>
                  <a:pt x="29402" y="86659"/>
                </a:lnTo>
                <a:lnTo>
                  <a:pt x="32748" y="90671"/>
                </a:lnTo>
                <a:lnTo>
                  <a:pt x="35932" y="94300"/>
                </a:lnTo>
                <a:lnTo>
                  <a:pt x="39960" y="96718"/>
                </a:lnTo>
                <a:lnTo>
                  <a:pt x="44550" y="98330"/>
                </a:lnTo>
                <a:lnTo>
                  <a:pt x="49515" y="99405"/>
                </a:lnTo>
                <a:lnTo>
                  <a:pt x="53777" y="100122"/>
                </a:lnTo>
                <a:lnTo>
                  <a:pt x="57571" y="100600"/>
                </a:lnTo>
                <a:lnTo>
                  <a:pt x="61053" y="100918"/>
                </a:lnTo>
                <a:lnTo>
                  <a:pt x="63374" y="100178"/>
                </a:lnTo>
                <a:lnTo>
                  <a:pt x="64922" y="98732"/>
                </a:lnTo>
                <a:lnTo>
                  <a:pt x="65953" y="96816"/>
                </a:lnTo>
                <a:lnTo>
                  <a:pt x="67594" y="95538"/>
                </a:lnTo>
                <a:lnTo>
                  <a:pt x="69640" y="94686"/>
                </a:lnTo>
                <a:lnTo>
                  <a:pt x="71957" y="94119"/>
                </a:lnTo>
                <a:lnTo>
                  <a:pt x="73501" y="92787"/>
                </a:lnTo>
                <a:lnTo>
                  <a:pt x="74531" y="90947"/>
                </a:lnTo>
                <a:lnTo>
                  <a:pt x="75217" y="88768"/>
                </a:lnTo>
                <a:lnTo>
                  <a:pt x="76627" y="85411"/>
                </a:lnTo>
                <a:lnTo>
                  <a:pt x="78520" y="81267"/>
                </a:lnTo>
                <a:lnTo>
                  <a:pt x="80734" y="76600"/>
                </a:lnTo>
                <a:lnTo>
                  <a:pt x="81257" y="71583"/>
                </a:lnTo>
                <a:lnTo>
                  <a:pt x="80654" y="66334"/>
                </a:lnTo>
                <a:lnTo>
                  <a:pt x="79299" y="60929"/>
                </a:lnTo>
                <a:lnTo>
                  <a:pt x="78396" y="56374"/>
                </a:lnTo>
                <a:lnTo>
                  <a:pt x="77794" y="52384"/>
                </a:lnTo>
                <a:lnTo>
                  <a:pt x="77392" y="48772"/>
                </a:lnTo>
                <a:lnTo>
                  <a:pt x="75220" y="45411"/>
                </a:lnTo>
                <a:lnTo>
                  <a:pt x="71866" y="42218"/>
                </a:lnTo>
                <a:lnTo>
                  <a:pt x="67726" y="39137"/>
                </a:lnTo>
                <a:lnTo>
                  <a:pt x="64013" y="37083"/>
                </a:lnTo>
                <a:lnTo>
                  <a:pt x="60585" y="35714"/>
                </a:lnTo>
                <a:lnTo>
                  <a:pt x="57347" y="34801"/>
                </a:lnTo>
                <a:lnTo>
                  <a:pt x="53284" y="34193"/>
                </a:lnTo>
                <a:lnTo>
                  <a:pt x="48670" y="33787"/>
                </a:lnTo>
                <a:lnTo>
                  <a:pt x="43689" y="33516"/>
                </a:lnTo>
                <a:lnTo>
                  <a:pt x="39416" y="34288"/>
                </a:lnTo>
                <a:lnTo>
                  <a:pt x="35615" y="35755"/>
                </a:lnTo>
                <a:lnTo>
                  <a:pt x="32128" y="37686"/>
                </a:lnTo>
                <a:lnTo>
                  <a:pt x="28851" y="39926"/>
                </a:lnTo>
                <a:lnTo>
                  <a:pt x="25714" y="42372"/>
                </a:lnTo>
                <a:lnTo>
                  <a:pt x="22670" y="44954"/>
                </a:lnTo>
                <a:lnTo>
                  <a:pt x="20641" y="47628"/>
                </a:lnTo>
                <a:lnTo>
                  <a:pt x="19288" y="50364"/>
                </a:lnTo>
                <a:lnTo>
                  <a:pt x="18386" y="53141"/>
                </a:lnTo>
                <a:lnTo>
                  <a:pt x="17785" y="55944"/>
                </a:lnTo>
                <a:lnTo>
                  <a:pt x="17383" y="58765"/>
                </a:lnTo>
                <a:lnTo>
                  <a:pt x="17117" y="61598"/>
                </a:lnTo>
                <a:lnTo>
                  <a:pt x="18843" y="64440"/>
                </a:lnTo>
                <a:lnTo>
                  <a:pt x="21899" y="67286"/>
                </a:lnTo>
                <a:lnTo>
                  <a:pt x="31391" y="74148"/>
                </a:lnTo>
                <a:lnTo>
                  <a:pt x="33122" y="74712"/>
                </a:lnTo>
                <a:lnTo>
                  <a:pt x="35228" y="75087"/>
                </a:lnTo>
                <a:lnTo>
                  <a:pt x="37586" y="75338"/>
                </a:lnTo>
                <a:lnTo>
                  <a:pt x="41062" y="76456"/>
                </a:lnTo>
                <a:lnTo>
                  <a:pt x="45284" y="78156"/>
                </a:lnTo>
                <a:lnTo>
                  <a:pt x="50004" y="80240"/>
                </a:lnTo>
                <a:lnTo>
                  <a:pt x="54103" y="81630"/>
                </a:lnTo>
                <a:lnTo>
                  <a:pt x="57789" y="82557"/>
                </a:lnTo>
                <a:lnTo>
                  <a:pt x="61198" y="83175"/>
                </a:lnTo>
                <a:lnTo>
                  <a:pt x="64424" y="82634"/>
                </a:lnTo>
                <a:lnTo>
                  <a:pt x="67527" y="81321"/>
                </a:lnTo>
                <a:lnTo>
                  <a:pt x="70547" y="79493"/>
                </a:lnTo>
                <a:lnTo>
                  <a:pt x="72562" y="77322"/>
                </a:lnTo>
                <a:lnTo>
                  <a:pt x="73904" y="74922"/>
                </a:lnTo>
                <a:lnTo>
                  <a:pt x="74799" y="72370"/>
                </a:lnTo>
                <a:lnTo>
                  <a:pt x="75396" y="69716"/>
                </a:lnTo>
                <a:lnTo>
                  <a:pt x="75794" y="66994"/>
                </a:lnTo>
                <a:lnTo>
                  <a:pt x="76059" y="64227"/>
                </a:lnTo>
                <a:lnTo>
                  <a:pt x="74331" y="62383"/>
                </a:lnTo>
                <a:lnTo>
                  <a:pt x="71274" y="61152"/>
                </a:lnTo>
                <a:lnTo>
                  <a:pt x="59444" y="586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56"/>
          <p:cNvSpPr/>
          <p:nvPr/>
        </p:nvSpPr>
        <p:spPr>
          <a:xfrm>
            <a:off x="3838742" y="1209180"/>
            <a:ext cx="309492" cy="410904"/>
          </a:xfrm>
          <a:custGeom>
            <a:avLst/>
            <a:gdLst/>
            <a:ahLst/>
            <a:cxnLst/>
            <a:rect l="0" t="0" r="0" b="0"/>
            <a:pathLst>
              <a:path w="309492" h="410904">
                <a:moveTo>
                  <a:pt x="253198" y="16687"/>
                </a:moveTo>
                <a:lnTo>
                  <a:pt x="239545" y="12136"/>
                </a:lnTo>
                <a:lnTo>
                  <a:pt x="233619" y="9843"/>
                </a:lnTo>
                <a:lnTo>
                  <a:pt x="227762" y="7362"/>
                </a:lnTo>
                <a:lnTo>
                  <a:pt x="221953" y="4755"/>
                </a:lnTo>
                <a:lnTo>
                  <a:pt x="212959" y="1859"/>
                </a:lnTo>
                <a:lnTo>
                  <a:pt x="205786" y="572"/>
                </a:lnTo>
                <a:lnTo>
                  <a:pt x="199423" y="0"/>
                </a:lnTo>
                <a:lnTo>
                  <a:pt x="190881" y="2285"/>
                </a:lnTo>
                <a:lnTo>
                  <a:pt x="181686" y="5524"/>
                </a:lnTo>
                <a:lnTo>
                  <a:pt x="174425" y="6963"/>
                </a:lnTo>
                <a:lnTo>
                  <a:pt x="165482" y="10143"/>
                </a:lnTo>
                <a:lnTo>
                  <a:pt x="160431" y="12324"/>
                </a:lnTo>
                <a:lnTo>
                  <a:pt x="149738" y="17288"/>
                </a:lnTo>
                <a:lnTo>
                  <a:pt x="144219" y="19945"/>
                </a:lnTo>
                <a:lnTo>
                  <a:pt x="135548" y="25438"/>
                </a:lnTo>
                <a:lnTo>
                  <a:pt x="131902" y="28236"/>
                </a:lnTo>
                <a:lnTo>
                  <a:pt x="125661" y="32006"/>
                </a:lnTo>
                <a:lnTo>
                  <a:pt x="117691" y="36425"/>
                </a:lnTo>
                <a:lnTo>
                  <a:pt x="108567" y="41276"/>
                </a:lnTo>
                <a:lnTo>
                  <a:pt x="99628" y="47367"/>
                </a:lnTo>
                <a:lnTo>
                  <a:pt x="90810" y="54285"/>
                </a:lnTo>
                <a:lnTo>
                  <a:pt x="82074" y="61755"/>
                </a:lnTo>
                <a:lnTo>
                  <a:pt x="74345" y="69592"/>
                </a:lnTo>
                <a:lnTo>
                  <a:pt x="67288" y="77675"/>
                </a:lnTo>
                <a:lnTo>
                  <a:pt x="60677" y="85920"/>
                </a:lnTo>
                <a:lnTo>
                  <a:pt x="54366" y="93323"/>
                </a:lnTo>
                <a:lnTo>
                  <a:pt x="48253" y="100163"/>
                </a:lnTo>
                <a:lnTo>
                  <a:pt x="42273" y="106627"/>
                </a:lnTo>
                <a:lnTo>
                  <a:pt x="37334" y="113795"/>
                </a:lnTo>
                <a:lnTo>
                  <a:pt x="33088" y="121431"/>
                </a:lnTo>
                <a:lnTo>
                  <a:pt x="19431" y="149666"/>
                </a:lnTo>
                <a:lnTo>
                  <a:pt x="10472" y="167742"/>
                </a:lnTo>
                <a:lnTo>
                  <a:pt x="7207" y="179390"/>
                </a:lnTo>
                <a:lnTo>
                  <a:pt x="560" y="225144"/>
                </a:lnTo>
                <a:lnTo>
                  <a:pt x="0" y="239478"/>
                </a:lnTo>
                <a:lnTo>
                  <a:pt x="579" y="252845"/>
                </a:lnTo>
                <a:lnTo>
                  <a:pt x="1918" y="265566"/>
                </a:lnTo>
                <a:lnTo>
                  <a:pt x="5945" y="294940"/>
                </a:lnTo>
                <a:lnTo>
                  <a:pt x="8353" y="310774"/>
                </a:lnTo>
                <a:lnTo>
                  <a:pt x="10910" y="323235"/>
                </a:lnTo>
                <a:lnTo>
                  <a:pt x="13568" y="333447"/>
                </a:lnTo>
                <a:lnTo>
                  <a:pt x="16292" y="342161"/>
                </a:lnTo>
                <a:lnTo>
                  <a:pt x="20013" y="348922"/>
                </a:lnTo>
                <a:lnTo>
                  <a:pt x="29227" y="358974"/>
                </a:lnTo>
                <a:lnTo>
                  <a:pt x="37133" y="369157"/>
                </a:lnTo>
                <a:lnTo>
                  <a:pt x="40575" y="374540"/>
                </a:lnTo>
                <a:lnTo>
                  <a:pt x="49478" y="383060"/>
                </a:lnTo>
                <a:lnTo>
                  <a:pt x="54520" y="386666"/>
                </a:lnTo>
                <a:lnTo>
                  <a:pt x="59786" y="390022"/>
                </a:lnTo>
                <a:lnTo>
                  <a:pt x="65201" y="393212"/>
                </a:lnTo>
                <a:lnTo>
                  <a:pt x="70716" y="396291"/>
                </a:lnTo>
                <a:lnTo>
                  <a:pt x="76299" y="398344"/>
                </a:lnTo>
                <a:lnTo>
                  <a:pt x="81925" y="399713"/>
                </a:lnTo>
                <a:lnTo>
                  <a:pt x="87581" y="400625"/>
                </a:lnTo>
                <a:lnTo>
                  <a:pt x="94209" y="402186"/>
                </a:lnTo>
                <a:lnTo>
                  <a:pt x="101485" y="404178"/>
                </a:lnTo>
                <a:lnTo>
                  <a:pt x="109193" y="406460"/>
                </a:lnTo>
                <a:lnTo>
                  <a:pt x="116237" y="407980"/>
                </a:lnTo>
                <a:lnTo>
                  <a:pt x="122838" y="408994"/>
                </a:lnTo>
                <a:lnTo>
                  <a:pt x="129144" y="409670"/>
                </a:lnTo>
                <a:lnTo>
                  <a:pt x="135252" y="410121"/>
                </a:lnTo>
                <a:lnTo>
                  <a:pt x="141230" y="410421"/>
                </a:lnTo>
                <a:lnTo>
                  <a:pt x="147120" y="410622"/>
                </a:lnTo>
                <a:lnTo>
                  <a:pt x="169062" y="410903"/>
                </a:lnTo>
                <a:lnTo>
                  <a:pt x="176152" y="409990"/>
                </a:lnTo>
                <a:lnTo>
                  <a:pt x="182784" y="408429"/>
                </a:lnTo>
                <a:lnTo>
                  <a:pt x="189110" y="406436"/>
                </a:lnTo>
                <a:lnTo>
                  <a:pt x="195233" y="404155"/>
                </a:lnTo>
                <a:lnTo>
                  <a:pt x="201219" y="401681"/>
                </a:lnTo>
                <a:lnTo>
                  <a:pt x="207116" y="399080"/>
                </a:lnTo>
                <a:lnTo>
                  <a:pt x="218747" y="393649"/>
                </a:lnTo>
                <a:lnTo>
                  <a:pt x="241736" y="382402"/>
                </a:lnTo>
                <a:lnTo>
                  <a:pt x="250644" y="376712"/>
                </a:lnTo>
                <a:lnTo>
                  <a:pt x="257777" y="371008"/>
                </a:lnTo>
                <a:lnTo>
                  <a:pt x="264123" y="365298"/>
                </a:lnTo>
                <a:lnTo>
                  <a:pt x="268101" y="359584"/>
                </a:lnTo>
                <a:lnTo>
                  <a:pt x="272658" y="351965"/>
                </a:lnTo>
                <a:lnTo>
                  <a:pt x="281849" y="335245"/>
                </a:lnTo>
                <a:lnTo>
                  <a:pt x="289109" y="321463"/>
                </a:lnTo>
                <a:lnTo>
                  <a:pt x="292971" y="308988"/>
                </a:lnTo>
                <a:lnTo>
                  <a:pt x="295640" y="297094"/>
                </a:lnTo>
                <a:lnTo>
                  <a:pt x="300000" y="285457"/>
                </a:lnTo>
                <a:lnTo>
                  <a:pt x="301544" y="278735"/>
                </a:lnTo>
                <a:lnTo>
                  <a:pt x="302574" y="271395"/>
                </a:lnTo>
                <a:lnTo>
                  <a:pt x="303260" y="263645"/>
                </a:lnTo>
                <a:lnTo>
                  <a:pt x="303718" y="256573"/>
                </a:lnTo>
                <a:lnTo>
                  <a:pt x="304226" y="243636"/>
                </a:lnTo>
                <a:lnTo>
                  <a:pt x="306992" y="231536"/>
                </a:lnTo>
                <a:lnTo>
                  <a:pt x="309063" y="225642"/>
                </a:lnTo>
                <a:lnTo>
                  <a:pt x="309491" y="218855"/>
                </a:lnTo>
                <a:lnTo>
                  <a:pt x="308824" y="211473"/>
                </a:lnTo>
                <a:lnTo>
                  <a:pt x="307427" y="203695"/>
                </a:lnTo>
                <a:lnTo>
                  <a:pt x="306496" y="196604"/>
                </a:lnTo>
                <a:lnTo>
                  <a:pt x="305875" y="189972"/>
                </a:lnTo>
                <a:lnTo>
                  <a:pt x="305461" y="183645"/>
                </a:lnTo>
                <a:lnTo>
                  <a:pt x="305001" y="163916"/>
                </a:lnTo>
                <a:lnTo>
                  <a:pt x="304878" y="151987"/>
                </a:lnTo>
                <a:lnTo>
                  <a:pt x="302891" y="137367"/>
                </a:lnTo>
                <a:lnTo>
                  <a:pt x="299661" y="120953"/>
                </a:lnTo>
                <a:lnTo>
                  <a:pt x="295604" y="103343"/>
                </a:lnTo>
                <a:lnTo>
                  <a:pt x="291946" y="89697"/>
                </a:lnTo>
                <a:lnTo>
                  <a:pt x="288555" y="78696"/>
                </a:lnTo>
                <a:lnTo>
                  <a:pt x="285342" y="69456"/>
                </a:lnTo>
                <a:lnTo>
                  <a:pt x="280342" y="60439"/>
                </a:lnTo>
                <a:lnTo>
                  <a:pt x="274151" y="51570"/>
                </a:lnTo>
                <a:lnTo>
                  <a:pt x="267167" y="42800"/>
                </a:lnTo>
                <a:lnTo>
                  <a:pt x="259406" y="30515"/>
                </a:lnTo>
                <a:lnTo>
                  <a:pt x="255004" y="21880"/>
                </a:lnTo>
                <a:lnTo>
                  <a:pt x="252497" y="18244"/>
                </a:lnTo>
                <a:lnTo>
                  <a:pt x="244625" y="811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57"/>
          <p:cNvSpPr/>
          <p:nvPr/>
        </p:nvSpPr>
        <p:spPr>
          <a:xfrm>
            <a:off x="4743638" y="3977785"/>
            <a:ext cx="92760" cy="59714"/>
          </a:xfrm>
          <a:custGeom>
            <a:avLst/>
            <a:gdLst/>
            <a:ahLst/>
            <a:cxnLst/>
            <a:rect l="0" t="0" r="0" b="0"/>
            <a:pathLst>
              <a:path w="92760" h="59714">
                <a:moveTo>
                  <a:pt x="51246" y="34144"/>
                </a:moveTo>
                <a:lnTo>
                  <a:pt x="66008" y="26764"/>
                </a:lnTo>
                <a:lnTo>
                  <a:pt x="66803" y="25414"/>
                </a:lnTo>
                <a:lnTo>
                  <a:pt x="67333" y="23562"/>
                </a:lnTo>
                <a:lnTo>
                  <a:pt x="67686" y="21374"/>
                </a:lnTo>
                <a:lnTo>
                  <a:pt x="66968" y="18964"/>
                </a:lnTo>
                <a:lnTo>
                  <a:pt x="65538" y="16404"/>
                </a:lnTo>
                <a:lnTo>
                  <a:pt x="63632" y="13745"/>
                </a:lnTo>
                <a:lnTo>
                  <a:pt x="61408" y="11020"/>
                </a:lnTo>
                <a:lnTo>
                  <a:pt x="58973" y="8251"/>
                </a:lnTo>
                <a:lnTo>
                  <a:pt x="56398" y="5452"/>
                </a:lnTo>
                <a:lnTo>
                  <a:pt x="53728" y="3586"/>
                </a:lnTo>
                <a:lnTo>
                  <a:pt x="50996" y="2342"/>
                </a:lnTo>
                <a:lnTo>
                  <a:pt x="48222" y="1513"/>
                </a:lnTo>
                <a:lnTo>
                  <a:pt x="44468" y="960"/>
                </a:lnTo>
                <a:lnTo>
                  <a:pt x="40060" y="592"/>
                </a:lnTo>
                <a:lnTo>
                  <a:pt x="35216" y="346"/>
                </a:lnTo>
                <a:lnTo>
                  <a:pt x="24755" y="73"/>
                </a:lnTo>
                <a:lnTo>
                  <a:pt x="19298" y="0"/>
                </a:lnTo>
                <a:lnTo>
                  <a:pt x="14707" y="904"/>
                </a:lnTo>
                <a:lnTo>
                  <a:pt x="10695" y="2460"/>
                </a:lnTo>
                <a:lnTo>
                  <a:pt x="1961" y="7248"/>
                </a:lnTo>
                <a:lnTo>
                  <a:pt x="1245" y="8594"/>
                </a:lnTo>
                <a:lnTo>
                  <a:pt x="767" y="10443"/>
                </a:lnTo>
                <a:lnTo>
                  <a:pt x="448" y="12629"/>
                </a:lnTo>
                <a:lnTo>
                  <a:pt x="236" y="15038"/>
                </a:lnTo>
                <a:lnTo>
                  <a:pt x="94" y="17597"/>
                </a:lnTo>
                <a:lnTo>
                  <a:pt x="0" y="20256"/>
                </a:lnTo>
                <a:lnTo>
                  <a:pt x="1843" y="22980"/>
                </a:lnTo>
                <a:lnTo>
                  <a:pt x="4976" y="25749"/>
                </a:lnTo>
                <a:lnTo>
                  <a:pt x="8969" y="28547"/>
                </a:lnTo>
                <a:lnTo>
                  <a:pt x="13537" y="31366"/>
                </a:lnTo>
                <a:lnTo>
                  <a:pt x="18486" y="34197"/>
                </a:lnTo>
                <a:lnTo>
                  <a:pt x="23691" y="37037"/>
                </a:lnTo>
                <a:lnTo>
                  <a:pt x="29066" y="38931"/>
                </a:lnTo>
                <a:lnTo>
                  <a:pt x="34555" y="40193"/>
                </a:lnTo>
                <a:lnTo>
                  <a:pt x="47949" y="42218"/>
                </a:lnTo>
                <a:lnTo>
                  <a:pt x="50001" y="41432"/>
                </a:lnTo>
                <a:lnTo>
                  <a:pt x="52321" y="39955"/>
                </a:lnTo>
                <a:lnTo>
                  <a:pt x="54821" y="38019"/>
                </a:lnTo>
                <a:lnTo>
                  <a:pt x="56487" y="35775"/>
                </a:lnTo>
                <a:lnTo>
                  <a:pt x="57598" y="33326"/>
                </a:lnTo>
                <a:lnTo>
                  <a:pt x="58338" y="30742"/>
                </a:lnTo>
                <a:lnTo>
                  <a:pt x="59784" y="29018"/>
                </a:lnTo>
                <a:lnTo>
                  <a:pt x="61701" y="27870"/>
                </a:lnTo>
                <a:lnTo>
                  <a:pt x="63931" y="27104"/>
                </a:lnTo>
                <a:lnTo>
                  <a:pt x="65418" y="25641"/>
                </a:lnTo>
                <a:lnTo>
                  <a:pt x="66409" y="23713"/>
                </a:lnTo>
                <a:lnTo>
                  <a:pt x="67070" y="21475"/>
                </a:lnTo>
                <a:lnTo>
                  <a:pt x="66558" y="19983"/>
                </a:lnTo>
                <a:lnTo>
                  <a:pt x="65264" y="18989"/>
                </a:lnTo>
                <a:lnTo>
                  <a:pt x="63449" y="18326"/>
                </a:lnTo>
                <a:lnTo>
                  <a:pt x="61286" y="16931"/>
                </a:lnTo>
                <a:lnTo>
                  <a:pt x="58892" y="15049"/>
                </a:lnTo>
                <a:lnTo>
                  <a:pt x="52757" y="9735"/>
                </a:lnTo>
                <a:lnTo>
                  <a:pt x="51301" y="9299"/>
                </a:lnTo>
                <a:lnTo>
                  <a:pt x="49378" y="9009"/>
                </a:lnTo>
                <a:lnTo>
                  <a:pt x="47143" y="8815"/>
                </a:lnTo>
                <a:lnTo>
                  <a:pt x="44701" y="8686"/>
                </a:lnTo>
                <a:lnTo>
                  <a:pt x="39448" y="8542"/>
                </a:lnTo>
                <a:lnTo>
                  <a:pt x="36713" y="9456"/>
                </a:lnTo>
                <a:lnTo>
                  <a:pt x="33938" y="11018"/>
                </a:lnTo>
                <a:lnTo>
                  <a:pt x="31135" y="13012"/>
                </a:lnTo>
                <a:lnTo>
                  <a:pt x="28314" y="15294"/>
                </a:lnTo>
                <a:lnTo>
                  <a:pt x="25480" y="17768"/>
                </a:lnTo>
                <a:lnTo>
                  <a:pt x="22639" y="20369"/>
                </a:lnTo>
                <a:lnTo>
                  <a:pt x="20745" y="23056"/>
                </a:lnTo>
                <a:lnTo>
                  <a:pt x="19482" y="25800"/>
                </a:lnTo>
                <a:lnTo>
                  <a:pt x="18640" y="28581"/>
                </a:lnTo>
                <a:lnTo>
                  <a:pt x="18079" y="31388"/>
                </a:lnTo>
                <a:lnTo>
                  <a:pt x="17705" y="34212"/>
                </a:lnTo>
                <a:lnTo>
                  <a:pt x="17456" y="37047"/>
                </a:lnTo>
                <a:lnTo>
                  <a:pt x="18241" y="39889"/>
                </a:lnTo>
                <a:lnTo>
                  <a:pt x="19718" y="42737"/>
                </a:lnTo>
                <a:lnTo>
                  <a:pt x="21655" y="45588"/>
                </a:lnTo>
                <a:lnTo>
                  <a:pt x="24851" y="48441"/>
                </a:lnTo>
                <a:lnTo>
                  <a:pt x="28888" y="51296"/>
                </a:lnTo>
                <a:lnTo>
                  <a:pt x="33483" y="54151"/>
                </a:lnTo>
                <a:lnTo>
                  <a:pt x="37499" y="56055"/>
                </a:lnTo>
                <a:lnTo>
                  <a:pt x="41129" y="57324"/>
                </a:lnTo>
                <a:lnTo>
                  <a:pt x="44501" y="58170"/>
                </a:lnTo>
                <a:lnTo>
                  <a:pt x="48655" y="58734"/>
                </a:lnTo>
                <a:lnTo>
                  <a:pt x="53329" y="59110"/>
                </a:lnTo>
                <a:lnTo>
                  <a:pt x="62650" y="59528"/>
                </a:lnTo>
                <a:lnTo>
                  <a:pt x="69967" y="59713"/>
                </a:lnTo>
                <a:lnTo>
                  <a:pt x="73252" y="58811"/>
                </a:lnTo>
                <a:lnTo>
                  <a:pt x="76394" y="57256"/>
                </a:lnTo>
                <a:lnTo>
                  <a:pt x="83731" y="52468"/>
                </a:lnTo>
                <a:lnTo>
                  <a:pt x="85285" y="51123"/>
                </a:lnTo>
                <a:lnTo>
                  <a:pt x="87274" y="49273"/>
                </a:lnTo>
                <a:lnTo>
                  <a:pt x="92759" y="44012"/>
                </a:lnTo>
                <a:lnTo>
                  <a:pt x="92257" y="42628"/>
                </a:lnTo>
                <a:lnTo>
                  <a:pt x="90969" y="40753"/>
                </a:lnTo>
                <a:lnTo>
                  <a:pt x="89158" y="38550"/>
                </a:lnTo>
                <a:lnTo>
                  <a:pt x="86998" y="35177"/>
                </a:lnTo>
                <a:lnTo>
                  <a:pt x="84606" y="31023"/>
                </a:lnTo>
                <a:lnTo>
                  <a:pt x="82059" y="26348"/>
                </a:lnTo>
                <a:lnTo>
                  <a:pt x="79408" y="22279"/>
                </a:lnTo>
                <a:lnTo>
                  <a:pt x="76688" y="18614"/>
                </a:lnTo>
                <a:lnTo>
                  <a:pt x="73922" y="15218"/>
                </a:lnTo>
                <a:lnTo>
                  <a:pt x="70174" y="12955"/>
                </a:lnTo>
                <a:lnTo>
                  <a:pt x="65769" y="11445"/>
                </a:lnTo>
                <a:lnTo>
                  <a:pt x="60929" y="10439"/>
                </a:lnTo>
                <a:lnTo>
                  <a:pt x="56749" y="9769"/>
                </a:lnTo>
                <a:lnTo>
                  <a:pt x="53010" y="9322"/>
                </a:lnTo>
                <a:lnTo>
                  <a:pt x="49564" y="9023"/>
                </a:lnTo>
                <a:lnTo>
                  <a:pt x="46315" y="9777"/>
                </a:lnTo>
                <a:lnTo>
                  <a:pt x="43197" y="11232"/>
                </a:lnTo>
                <a:lnTo>
                  <a:pt x="34634" y="16662"/>
                </a:lnTo>
                <a:lnTo>
                  <a:pt x="34456" y="18679"/>
                </a:lnTo>
                <a:lnTo>
                  <a:pt x="34338" y="21930"/>
                </a:lnTo>
                <a:lnTo>
                  <a:pt x="34259" y="26001"/>
                </a:lnTo>
                <a:lnTo>
                  <a:pt x="35159" y="29668"/>
                </a:lnTo>
                <a:lnTo>
                  <a:pt x="36712" y="33065"/>
                </a:lnTo>
                <a:lnTo>
                  <a:pt x="38699" y="36282"/>
                </a:lnTo>
                <a:lnTo>
                  <a:pt x="40977" y="38427"/>
                </a:lnTo>
                <a:lnTo>
                  <a:pt x="43447" y="39857"/>
                </a:lnTo>
                <a:lnTo>
                  <a:pt x="46047" y="40810"/>
                </a:lnTo>
                <a:lnTo>
                  <a:pt x="49685" y="41446"/>
                </a:lnTo>
                <a:lnTo>
                  <a:pt x="54016" y="41870"/>
                </a:lnTo>
                <a:lnTo>
                  <a:pt x="65552" y="42550"/>
                </a:lnTo>
                <a:lnTo>
                  <a:pt x="67451" y="41653"/>
                </a:lnTo>
                <a:lnTo>
                  <a:pt x="69670" y="40103"/>
                </a:lnTo>
                <a:lnTo>
                  <a:pt x="72101" y="38117"/>
                </a:lnTo>
                <a:lnTo>
                  <a:pt x="73722" y="35840"/>
                </a:lnTo>
                <a:lnTo>
                  <a:pt x="74803" y="33370"/>
                </a:lnTo>
                <a:lnTo>
                  <a:pt x="75523" y="30771"/>
                </a:lnTo>
                <a:lnTo>
                  <a:pt x="76003" y="28085"/>
                </a:lnTo>
                <a:lnTo>
                  <a:pt x="76323" y="25343"/>
                </a:lnTo>
                <a:lnTo>
                  <a:pt x="76537" y="22562"/>
                </a:lnTo>
                <a:lnTo>
                  <a:pt x="75727" y="20708"/>
                </a:lnTo>
                <a:lnTo>
                  <a:pt x="74234" y="19472"/>
                </a:lnTo>
                <a:lnTo>
                  <a:pt x="72287" y="18647"/>
                </a:lnTo>
                <a:lnTo>
                  <a:pt x="70036" y="18099"/>
                </a:lnTo>
                <a:lnTo>
                  <a:pt x="67583" y="17732"/>
                </a:lnTo>
                <a:lnTo>
                  <a:pt x="64995" y="17488"/>
                </a:lnTo>
                <a:lnTo>
                  <a:pt x="62317" y="17325"/>
                </a:lnTo>
                <a:lnTo>
                  <a:pt x="56802" y="17145"/>
                </a:lnTo>
                <a:lnTo>
                  <a:pt x="42674" y="170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58"/>
          <p:cNvSpPr/>
          <p:nvPr/>
        </p:nvSpPr>
        <p:spPr>
          <a:xfrm>
            <a:off x="5069204" y="3417077"/>
            <a:ext cx="60009" cy="45289"/>
          </a:xfrm>
          <a:custGeom>
            <a:avLst/>
            <a:gdLst/>
            <a:ahLst/>
            <a:cxnLst/>
            <a:rect l="0" t="0" r="0" b="0"/>
            <a:pathLst>
              <a:path w="60009" h="45289">
                <a:moveTo>
                  <a:pt x="60008" y="20495"/>
                </a:moveTo>
                <a:lnTo>
                  <a:pt x="60008" y="1182"/>
                </a:lnTo>
                <a:lnTo>
                  <a:pt x="58103" y="0"/>
                </a:lnTo>
                <a:lnTo>
                  <a:pt x="54928" y="164"/>
                </a:lnTo>
                <a:lnTo>
                  <a:pt x="50907" y="1226"/>
                </a:lnTo>
                <a:lnTo>
                  <a:pt x="46320" y="1934"/>
                </a:lnTo>
                <a:lnTo>
                  <a:pt x="41358" y="2406"/>
                </a:lnTo>
                <a:lnTo>
                  <a:pt x="36145" y="2721"/>
                </a:lnTo>
                <a:lnTo>
                  <a:pt x="31717" y="3883"/>
                </a:lnTo>
                <a:lnTo>
                  <a:pt x="27812" y="5610"/>
                </a:lnTo>
                <a:lnTo>
                  <a:pt x="19252" y="10676"/>
                </a:lnTo>
                <a:lnTo>
                  <a:pt x="17597" y="12996"/>
                </a:lnTo>
                <a:lnTo>
                  <a:pt x="15542" y="16449"/>
                </a:lnTo>
                <a:lnTo>
                  <a:pt x="13219" y="20655"/>
                </a:lnTo>
                <a:lnTo>
                  <a:pt x="12623" y="25364"/>
                </a:lnTo>
                <a:lnTo>
                  <a:pt x="13178" y="30409"/>
                </a:lnTo>
                <a:lnTo>
                  <a:pt x="16362" y="43091"/>
                </a:lnTo>
                <a:lnTo>
                  <a:pt x="18528" y="44131"/>
                </a:lnTo>
                <a:lnTo>
                  <a:pt x="21877" y="44825"/>
                </a:lnTo>
                <a:lnTo>
                  <a:pt x="26015" y="45288"/>
                </a:lnTo>
                <a:lnTo>
                  <a:pt x="30679" y="44643"/>
                </a:lnTo>
                <a:lnTo>
                  <a:pt x="35693" y="43262"/>
                </a:lnTo>
                <a:lnTo>
                  <a:pt x="40940" y="41388"/>
                </a:lnTo>
                <a:lnTo>
                  <a:pt x="45391" y="39186"/>
                </a:lnTo>
                <a:lnTo>
                  <a:pt x="49311" y="36766"/>
                </a:lnTo>
                <a:lnTo>
                  <a:pt x="52876" y="34199"/>
                </a:lnTo>
                <a:lnTo>
                  <a:pt x="55254" y="31536"/>
                </a:lnTo>
                <a:lnTo>
                  <a:pt x="56839" y="28809"/>
                </a:lnTo>
                <a:lnTo>
                  <a:pt x="57895" y="26037"/>
                </a:lnTo>
                <a:lnTo>
                  <a:pt x="58600" y="23238"/>
                </a:lnTo>
                <a:lnTo>
                  <a:pt x="59069" y="20418"/>
                </a:lnTo>
                <a:lnTo>
                  <a:pt x="59823" y="13601"/>
                </a:lnTo>
                <a:lnTo>
                  <a:pt x="57979" y="13041"/>
                </a:lnTo>
                <a:lnTo>
                  <a:pt x="54846" y="12669"/>
                </a:lnTo>
                <a:lnTo>
                  <a:pt x="50852" y="12420"/>
                </a:lnTo>
                <a:lnTo>
                  <a:pt x="43873" y="12144"/>
                </a:lnTo>
                <a:lnTo>
                  <a:pt x="36644" y="12021"/>
                </a:lnTo>
                <a:lnTo>
                  <a:pt x="20090" y="11936"/>
                </a:lnTo>
                <a:lnTo>
                  <a:pt x="18156" y="12884"/>
                </a:lnTo>
                <a:lnTo>
                  <a:pt x="15914" y="14468"/>
                </a:lnTo>
                <a:lnTo>
                  <a:pt x="13467" y="16477"/>
                </a:lnTo>
                <a:lnTo>
                  <a:pt x="10883" y="18769"/>
                </a:lnTo>
                <a:lnTo>
                  <a:pt x="0" y="290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59"/>
          <p:cNvSpPr/>
          <p:nvPr/>
        </p:nvSpPr>
        <p:spPr>
          <a:xfrm>
            <a:off x="5319500" y="2838017"/>
            <a:ext cx="75294" cy="55523"/>
          </a:xfrm>
          <a:custGeom>
            <a:avLst/>
            <a:gdLst/>
            <a:ahLst/>
            <a:cxnLst/>
            <a:rect l="0" t="0" r="0" b="0"/>
            <a:pathLst>
              <a:path w="75294" h="55523">
                <a:moveTo>
                  <a:pt x="58315" y="33770"/>
                </a:moveTo>
                <a:lnTo>
                  <a:pt x="58315" y="24669"/>
                </a:lnTo>
                <a:lnTo>
                  <a:pt x="57362" y="21035"/>
                </a:lnTo>
                <a:lnTo>
                  <a:pt x="55775" y="17660"/>
                </a:lnTo>
                <a:lnTo>
                  <a:pt x="53764" y="14457"/>
                </a:lnTo>
                <a:lnTo>
                  <a:pt x="51471" y="11370"/>
                </a:lnTo>
                <a:lnTo>
                  <a:pt x="48990" y="8359"/>
                </a:lnTo>
                <a:lnTo>
                  <a:pt x="46383" y="5400"/>
                </a:lnTo>
                <a:lnTo>
                  <a:pt x="43692" y="3427"/>
                </a:lnTo>
                <a:lnTo>
                  <a:pt x="40947" y="2111"/>
                </a:lnTo>
                <a:lnTo>
                  <a:pt x="38164" y="1234"/>
                </a:lnTo>
                <a:lnTo>
                  <a:pt x="35356" y="650"/>
                </a:lnTo>
                <a:lnTo>
                  <a:pt x="32531" y="260"/>
                </a:lnTo>
                <a:lnTo>
                  <a:pt x="29696" y="0"/>
                </a:lnTo>
                <a:lnTo>
                  <a:pt x="26853" y="779"/>
                </a:lnTo>
                <a:lnTo>
                  <a:pt x="24005" y="2251"/>
                </a:lnTo>
                <a:lnTo>
                  <a:pt x="21154" y="4185"/>
                </a:lnTo>
                <a:lnTo>
                  <a:pt x="18301" y="6427"/>
                </a:lnTo>
                <a:lnTo>
                  <a:pt x="15446" y="8874"/>
                </a:lnTo>
                <a:lnTo>
                  <a:pt x="12591" y="11457"/>
                </a:lnTo>
                <a:lnTo>
                  <a:pt x="9735" y="13180"/>
                </a:lnTo>
                <a:lnTo>
                  <a:pt x="6878" y="14328"/>
                </a:lnTo>
                <a:lnTo>
                  <a:pt x="4021" y="15094"/>
                </a:lnTo>
                <a:lnTo>
                  <a:pt x="2117" y="17509"/>
                </a:lnTo>
                <a:lnTo>
                  <a:pt x="847" y="21025"/>
                </a:lnTo>
                <a:lnTo>
                  <a:pt x="0" y="25273"/>
                </a:lnTo>
                <a:lnTo>
                  <a:pt x="388" y="28105"/>
                </a:lnTo>
                <a:lnTo>
                  <a:pt x="1600" y="29994"/>
                </a:lnTo>
                <a:lnTo>
                  <a:pt x="3360" y="31252"/>
                </a:lnTo>
                <a:lnTo>
                  <a:pt x="5486" y="33997"/>
                </a:lnTo>
                <a:lnTo>
                  <a:pt x="7855" y="37731"/>
                </a:lnTo>
                <a:lnTo>
                  <a:pt x="10388" y="42126"/>
                </a:lnTo>
                <a:lnTo>
                  <a:pt x="13028" y="45056"/>
                </a:lnTo>
                <a:lnTo>
                  <a:pt x="15741" y="47009"/>
                </a:lnTo>
                <a:lnTo>
                  <a:pt x="18502" y="48311"/>
                </a:lnTo>
                <a:lnTo>
                  <a:pt x="23201" y="49179"/>
                </a:lnTo>
                <a:lnTo>
                  <a:pt x="29190" y="49758"/>
                </a:lnTo>
                <a:lnTo>
                  <a:pt x="36041" y="50144"/>
                </a:lnTo>
                <a:lnTo>
                  <a:pt x="48733" y="50572"/>
                </a:lnTo>
                <a:lnTo>
                  <a:pt x="67852" y="50847"/>
                </a:lnTo>
                <a:lnTo>
                  <a:pt x="70388" y="49917"/>
                </a:lnTo>
                <a:lnTo>
                  <a:pt x="72079" y="48345"/>
                </a:lnTo>
                <a:lnTo>
                  <a:pt x="73206" y="46344"/>
                </a:lnTo>
                <a:lnTo>
                  <a:pt x="73957" y="44058"/>
                </a:lnTo>
                <a:lnTo>
                  <a:pt x="74457" y="41581"/>
                </a:lnTo>
                <a:lnTo>
                  <a:pt x="75262" y="35313"/>
                </a:lnTo>
                <a:lnTo>
                  <a:pt x="74375" y="32894"/>
                </a:lnTo>
                <a:lnTo>
                  <a:pt x="72832" y="29376"/>
                </a:lnTo>
                <a:lnTo>
                  <a:pt x="70850" y="25126"/>
                </a:lnTo>
                <a:lnTo>
                  <a:pt x="68576" y="22292"/>
                </a:lnTo>
                <a:lnTo>
                  <a:pt x="66108" y="20403"/>
                </a:lnTo>
                <a:lnTo>
                  <a:pt x="50752" y="12821"/>
                </a:lnTo>
                <a:lnTo>
                  <a:pt x="46606" y="11231"/>
                </a:lnTo>
                <a:lnTo>
                  <a:pt x="42889" y="10172"/>
                </a:lnTo>
                <a:lnTo>
                  <a:pt x="39458" y="9465"/>
                </a:lnTo>
                <a:lnTo>
                  <a:pt x="36219" y="8994"/>
                </a:lnTo>
                <a:lnTo>
                  <a:pt x="33107" y="8680"/>
                </a:lnTo>
                <a:lnTo>
                  <a:pt x="30079" y="8471"/>
                </a:lnTo>
                <a:lnTo>
                  <a:pt x="27108" y="9284"/>
                </a:lnTo>
                <a:lnTo>
                  <a:pt x="24176" y="10779"/>
                </a:lnTo>
                <a:lnTo>
                  <a:pt x="17175" y="15470"/>
                </a:lnTo>
                <a:lnTo>
                  <a:pt x="15648" y="16808"/>
                </a:lnTo>
                <a:lnTo>
                  <a:pt x="13678" y="18652"/>
                </a:lnTo>
                <a:lnTo>
                  <a:pt x="11412" y="20834"/>
                </a:lnTo>
                <a:lnTo>
                  <a:pt x="9901" y="23241"/>
                </a:lnTo>
                <a:lnTo>
                  <a:pt x="8894" y="25798"/>
                </a:lnTo>
                <a:lnTo>
                  <a:pt x="8223" y="28455"/>
                </a:lnTo>
                <a:lnTo>
                  <a:pt x="8727" y="31180"/>
                </a:lnTo>
                <a:lnTo>
                  <a:pt x="10016" y="33948"/>
                </a:lnTo>
                <a:lnTo>
                  <a:pt x="11828" y="36746"/>
                </a:lnTo>
                <a:lnTo>
                  <a:pt x="13989" y="39564"/>
                </a:lnTo>
                <a:lnTo>
                  <a:pt x="16382" y="42395"/>
                </a:lnTo>
                <a:lnTo>
                  <a:pt x="18929" y="45235"/>
                </a:lnTo>
                <a:lnTo>
                  <a:pt x="21580" y="47128"/>
                </a:lnTo>
                <a:lnTo>
                  <a:pt x="24300" y="48391"/>
                </a:lnTo>
                <a:lnTo>
                  <a:pt x="27065" y="49232"/>
                </a:lnTo>
                <a:lnTo>
                  <a:pt x="44611" y="54967"/>
                </a:lnTo>
                <a:lnTo>
                  <a:pt x="50131" y="55522"/>
                </a:lnTo>
                <a:lnTo>
                  <a:pt x="54764" y="54939"/>
                </a:lnTo>
                <a:lnTo>
                  <a:pt x="58805" y="53597"/>
                </a:lnTo>
                <a:lnTo>
                  <a:pt x="62452" y="52703"/>
                </a:lnTo>
                <a:lnTo>
                  <a:pt x="65835" y="52107"/>
                </a:lnTo>
                <a:lnTo>
                  <a:pt x="69043" y="51710"/>
                </a:lnTo>
                <a:lnTo>
                  <a:pt x="71182" y="50493"/>
                </a:lnTo>
                <a:lnTo>
                  <a:pt x="72608" y="48728"/>
                </a:lnTo>
                <a:lnTo>
                  <a:pt x="73559" y="46600"/>
                </a:lnTo>
                <a:lnTo>
                  <a:pt x="74192" y="44228"/>
                </a:lnTo>
                <a:lnTo>
                  <a:pt x="74614" y="41695"/>
                </a:lnTo>
                <a:lnTo>
                  <a:pt x="75293" y="35335"/>
                </a:lnTo>
                <a:lnTo>
                  <a:pt x="74396" y="33861"/>
                </a:lnTo>
                <a:lnTo>
                  <a:pt x="72846" y="31926"/>
                </a:lnTo>
                <a:lnTo>
                  <a:pt x="70859" y="29683"/>
                </a:lnTo>
                <a:lnTo>
                  <a:pt x="68583" y="28188"/>
                </a:lnTo>
                <a:lnTo>
                  <a:pt x="66113" y="27191"/>
                </a:lnTo>
                <a:lnTo>
                  <a:pt x="63513" y="26526"/>
                </a:lnTo>
                <a:lnTo>
                  <a:pt x="60828" y="26084"/>
                </a:lnTo>
                <a:lnTo>
                  <a:pt x="58085" y="25788"/>
                </a:lnTo>
                <a:lnTo>
                  <a:pt x="49742" y="25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60"/>
          <p:cNvSpPr/>
          <p:nvPr/>
        </p:nvSpPr>
        <p:spPr>
          <a:xfrm>
            <a:off x="3714750" y="2031682"/>
            <a:ext cx="2503171" cy="3368994"/>
          </a:xfrm>
          <a:custGeom>
            <a:avLst/>
            <a:gdLst/>
            <a:ahLst/>
            <a:cxnLst/>
            <a:rect l="0" t="0" r="0" b="0"/>
            <a:pathLst>
              <a:path w="2503171" h="3368994">
                <a:moveTo>
                  <a:pt x="0" y="3368993"/>
                </a:moveTo>
                <a:lnTo>
                  <a:pt x="4550" y="3368993"/>
                </a:lnTo>
                <a:lnTo>
                  <a:pt x="6843" y="3367088"/>
                </a:lnTo>
                <a:lnTo>
                  <a:pt x="11931" y="3359891"/>
                </a:lnTo>
                <a:lnTo>
                  <a:pt x="16526" y="3356257"/>
                </a:lnTo>
                <a:lnTo>
                  <a:pt x="43381" y="3340622"/>
                </a:lnTo>
                <a:lnTo>
                  <a:pt x="114413" y="3280133"/>
                </a:lnTo>
                <a:lnTo>
                  <a:pt x="189838" y="3213088"/>
                </a:lnTo>
                <a:lnTo>
                  <a:pt x="250404" y="3162541"/>
                </a:lnTo>
                <a:lnTo>
                  <a:pt x="326604" y="3096120"/>
                </a:lnTo>
                <a:lnTo>
                  <a:pt x="402899" y="3017729"/>
                </a:lnTo>
                <a:lnTo>
                  <a:pt x="476178" y="2926602"/>
                </a:lnTo>
                <a:lnTo>
                  <a:pt x="546212" y="2849561"/>
                </a:lnTo>
                <a:lnTo>
                  <a:pt x="684548" y="2718409"/>
                </a:lnTo>
                <a:lnTo>
                  <a:pt x="716632" y="2690852"/>
                </a:lnTo>
                <a:lnTo>
                  <a:pt x="735388" y="2668725"/>
                </a:lnTo>
                <a:lnTo>
                  <a:pt x="777857" y="2628328"/>
                </a:lnTo>
                <a:lnTo>
                  <a:pt x="851572" y="2521342"/>
                </a:lnTo>
                <a:lnTo>
                  <a:pt x="867558" y="2497658"/>
                </a:lnTo>
                <a:lnTo>
                  <a:pt x="926768" y="2399881"/>
                </a:lnTo>
                <a:lnTo>
                  <a:pt x="977247" y="2318682"/>
                </a:lnTo>
                <a:lnTo>
                  <a:pt x="980110" y="2311598"/>
                </a:lnTo>
                <a:lnTo>
                  <a:pt x="983925" y="2305923"/>
                </a:lnTo>
                <a:lnTo>
                  <a:pt x="1001193" y="2287431"/>
                </a:lnTo>
                <a:lnTo>
                  <a:pt x="1013565" y="2271290"/>
                </a:lnTo>
                <a:lnTo>
                  <a:pt x="1034812" y="2244218"/>
                </a:lnTo>
                <a:lnTo>
                  <a:pt x="1065712" y="2201458"/>
                </a:lnTo>
                <a:lnTo>
                  <a:pt x="1076390" y="2189090"/>
                </a:lnTo>
                <a:lnTo>
                  <a:pt x="1091448" y="2167334"/>
                </a:lnTo>
                <a:lnTo>
                  <a:pt x="1117702" y="2134930"/>
                </a:lnTo>
                <a:lnTo>
                  <a:pt x="1154841" y="2069514"/>
                </a:lnTo>
                <a:lnTo>
                  <a:pt x="1186688" y="2000809"/>
                </a:lnTo>
                <a:lnTo>
                  <a:pt x="1192669" y="1981260"/>
                </a:lnTo>
                <a:lnTo>
                  <a:pt x="1221305" y="1895677"/>
                </a:lnTo>
                <a:lnTo>
                  <a:pt x="1243210" y="1804265"/>
                </a:lnTo>
                <a:lnTo>
                  <a:pt x="1256245" y="1769273"/>
                </a:lnTo>
                <a:lnTo>
                  <a:pt x="1257549" y="1762446"/>
                </a:lnTo>
                <a:lnTo>
                  <a:pt x="1283792" y="1709643"/>
                </a:lnTo>
                <a:lnTo>
                  <a:pt x="1331642" y="1622600"/>
                </a:lnTo>
                <a:lnTo>
                  <a:pt x="1396273" y="1530002"/>
                </a:lnTo>
                <a:lnTo>
                  <a:pt x="1471522" y="1427890"/>
                </a:lnTo>
                <a:lnTo>
                  <a:pt x="1501704" y="1388608"/>
                </a:lnTo>
                <a:lnTo>
                  <a:pt x="1513230" y="1375158"/>
                </a:lnTo>
                <a:lnTo>
                  <a:pt x="1528598" y="1348456"/>
                </a:lnTo>
                <a:lnTo>
                  <a:pt x="1570776" y="1253750"/>
                </a:lnTo>
                <a:lnTo>
                  <a:pt x="1581427" y="1223017"/>
                </a:lnTo>
                <a:lnTo>
                  <a:pt x="1584871" y="1209361"/>
                </a:lnTo>
                <a:lnTo>
                  <a:pt x="1592303" y="1192833"/>
                </a:lnTo>
                <a:lnTo>
                  <a:pt x="1603618" y="1151647"/>
                </a:lnTo>
                <a:lnTo>
                  <a:pt x="1609022" y="1139541"/>
                </a:lnTo>
                <a:lnTo>
                  <a:pt x="1614598" y="1130985"/>
                </a:lnTo>
                <a:lnTo>
                  <a:pt x="1617712" y="1121468"/>
                </a:lnTo>
                <a:lnTo>
                  <a:pt x="1624261" y="1095284"/>
                </a:lnTo>
                <a:lnTo>
                  <a:pt x="1629309" y="1084328"/>
                </a:lnTo>
                <a:lnTo>
                  <a:pt x="1631988" y="1080073"/>
                </a:lnTo>
                <a:lnTo>
                  <a:pt x="1651046" y="1035383"/>
                </a:lnTo>
                <a:lnTo>
                  <a:pt x="1662486" y="1015478"/>
                </a:lnTo>
                <a:lnTo>
                  <a:pt x="1670831" y="993562"/>
                </a:lnTo>
                <a:lnTo>
                  <a:pt x="1732107" y="902214"/>
                </a:lnTo>
                <a:lnTo>
                  <a:pt x="1809022" y="809132"/>
                </a:lnTo>
                <a:lnTo>
                  <a:pt x="1831737" y="781035"/>
                </a:lnTo>
                <a:lnTo>
                  <a:pt x="1900098" y="684013"/>
                </a:lnTo>
                <a:lnTo>
                  <a:pt x="1977808" y="595178"/>
                </a:lnTo>
                <a:lnTo>
                  <a:pt x="2050680" y="497573"/>
                </a:lnTo>
                <a:lnTo>
                  <a:pt x="2125615" y="409516"/>
                </a:lnTo>
                <a:lnTo>
                  <a:pt x="2202436" y="319179"/>
                </a:lnTo>
                <a:lnTo>
                  <a:pt x="2266927" y="246620"/>
                </a:lnTo>
                <a:lnTo>
                  <a:pt x="2335219" y="167742"/>
                </a:lnTo>
                <a:lnTo>
                  <a:pt x="2378500" y="118151"/>
                </a:lnTo>
                <a:lnTo>
                  <a:pt x="2446548" y="49371"/>
                </a:lnTo>
                <a:lnTo>
                  <a:pt x="25031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61"/>
          <p:cNvSpPr/>
          <p:nvPr/>
        </p:nvSpPr>
        <p:spPr>
          <a:xfrm>
            <a:off x="6209347" y="2579772"/>
            <a:ext cx="501794" cy="720481"/>
          </a:xfrm>
          <a:custGeom>
            <a:avLst/>
            <a:gdLst/>
            <a:ahLst/>
            <a:cxnLst/>
            <a:rect l="0" t="0" r="0" b="0"/>
            <a:pathLst>
              <a:path w="501794" h="720481">
                <a:moveTo>
                  <a:pt x="197168" y="51985"/>
                </a:moveTo>
                <a:lnTo>
                  <a:pt x="188066" y="42884"/>
                </a:lnTo>
                <a:lnTo>
                  <a:pt x="185385" y="41155"/>
                </a:lnTo>
                <a:lnTo>
                  <a:pt x="183597" y="40955"/>
                </a:lnTo>
                <a:lnTo>
                  <a:pt x="182406" y="41774"/>
                </a:lnTo>
                <a:lnTo>
                  <a:pt x="181082" y="50304"/>
                </a:lnTo>
                <a:lnTo>
                  <a:pt x="179540" y="62668"/>
                </a:lnTo>
                <a:lnTo>
                  <a:pt x="175681" y="74513"/>
                </a:lnTo>
                <a:lnTo>
                  <a:pt x="174271" y="85101"/>
                </a:lnTo>
                <a:lnTo>
                  <a:pt x="173330" y="98827"/>
                </a:lnTo>
                <a:lnTo>
                  <a:pt x="172704" y="114646"/>
                </a:lnTo>
                <a:lnTo>
                  <a:pt x="171822" y="186968"/>
                </a:lnTo>
                <a:lnTo>
                  <a:pt x="172650" y="209601"/>
                </a:lnTo>
                <a:lnTo>
                  <a:pt x="174155" y="229452"/>
                </a:lnTo>
                <a:lnTo>
                  <a:pt x="176111" y="247449"/>
                </a:lnTo>
                <a:lnTo>
                  <a:pt x="179320" y="262305"/>
                </a:lnTo>
                <a:lnTo>
                  <a:pt x="183364" y="275065"/>
                </a:lnTo>
                <a:lnTo>
                  <a:pt x="191985" y="295912"/>
                </a:lnTo>
                <a:lnTo>
                  <a:pt x="202194" y="317406"/>
                </a:lnTo>
                <a:lnTo>
                  <a:pt x="208292" y="326477"/>
                </a:lnTo>
                <a:lnTo>
                  <a:pt x="212204" y="329277"/>
                </a:lnTo>
                <a:lnTo>
                  <a:pt x="221631" y="332389"/>
                </a:lnTo>
                <a:lnTo>
                  <a:pt x="236360" y="334386"/>
                </a:lnTo>
                <a:lnTo>
                  <a:pt x="250982" y="334780"/>
                </a:lnTo>
                <a:lnTo>
                  <a:pt x="255904" y="334813"/>
                </a:lnTo>
                <a:lnTo>
                  <a:pt x="266453" y="332309"/>
                </a:lnTo>
                <a:lnTo>
                  <a:pt x="276538" y="328021"/>
                </a:lnTo>
                <a:lnTo>
                  <a:pt x="284196" y="322940"/>
                </a:lnTo>
                <a:lnTo>
                  <a:pt x="298413" y="310174"/>
                </a:lnTo>
                <a:lnTo>
                  <a:pt x="309158" y="302308"/>
                </a:lnTo>
                <a:lnTo>
                  <a:pt x="320283" y="294685"/>
                </a:lnTo>
                <a:lnTo>
                  <a:pt x="331579" y="284947"/>
                </a:lnTo>
                <a:lnTo>
                  <a:pt x="342948" y="274269"/>
                </a:lnTo>
                <a:lnTo>
                  <a:pt x="355304" y="260315"/>
                </a:lnTo>
                <a:lnTo>
                  <a:pt x="370321" y="238239"/>
                </a:lnTo>
                <a:lnTo>
                  <a:pt x="383980" y="220172"/>
                </a:lnTo>
                <a:lnTo>
                  <a:pt x="395447" y="204840"/>
                </a:lnTo>
                <a:lnTo>
                  <a:pt x="403719" y="188500"/>
                </a:lnTo>
                <a:lnTo>
                  <a:pt x="410571" y="166634"/>
                </a:lnTo>
                <a:lnTo>
                  <a:pt x="413731" y="154135"/>
                </a:lnTo>
                <a:lnTo>
                  <a:pt x="419783" y="135167"/>
                </a:lnTo>
                <a:lnTo>
                  <a:pt x="424696" y="119435"/>
                </a:lnTo>
                <a:lnTo>
                  <a:pt x="426878" y="102918"/>
                </a:lnTo>
                <a:lnTo>
                  <a:pt x="432659" y="82105"/>
                </a:lnTo>
                <a:lnTo>
                  <a:pt x="434171" y="71112"/>
                </a:lnTo>
                <a:lnTo>
                  <a:pt x="435180" y="57117"/>
                </a:lnTo>
                <a:lnTo>
                  <a:pt x="436800" y="14052"/>
                </a:lnTo>
                <a:lnTo>
                  <a:pt x="437079" y="0"/>
                </a:lnTo>
                <a:lnTo>
                  <a:pt x="438072" y="183"/>
                </a:lnTo>
                <a:lnTo>
                  <a:pt x="444970" y="16952"/>
                </a:lnTo>
                <a:lnTo>
                  <a:pt x="453670" y="42130"/>
                </a:lnTo>
                <a:lnTo>
                  <a:pt x="456752" y="53987"/>
                </a:lnTo>
                <a:lnTo>
                  <a:pt x="460176" y="74783"/>
                </a:lnTo>
                <a:lnTo>
                  <a:pt x="462994" y="87186"/>
                </a:lnTo>
                <a:lnTo>
                  <a:pt x="466778" y="101170"/>
                </a:lnTo>
                <a:lnTo>
                  <a:pt x="471205" y="116207"/>
                </a:lnTo>
                <a:lnTo>
                  <a:pt x="475110" y="132900"/>
                </a:lnTo>
                <a:lnTo>
                  <a:pt x="478664" y="150696"/>
                </a:lnTo>
                <a:lnTo>
                  <a:pt x="481987" y="169227"/>
                </a:lnTo>
                <a:lnTo>
                  <a:pt x="485156" y="184439"/>
                </a:lnTo>
                <a:lnTo>
                  <a:pt x="488219" y="197438"/>
                </a:lnTo>
                <a:lnTo>
                  <a:pt x="491215" y="208961"/>
                </a:lnTo>
                <a:lnTo>
                  <a:pt x="493212" y="220453"/>
                </a:lnTo>
                <a:lnTo>
                  <a:pt x="494543" y="231925"/>
                </a:lnTo>
                <a:lnTo>
                  <a:pt x="495430" y="243383"/>
                </a:lnTo>
                <a:lnTo>
                  <a:pt x="501230" y="300465"/>
                </a:lnTo>
                <a:lnTo>
                  <a:pt x="501793" y="318604"/>
                </a:lnTo>
                <a:lnTo>
                  <a:pt x="501217" y="334506"/>
                </a:lnTo>
                <a:lnTo>
                  <a:pt x="499879" y="348917"/>
                </a:lnTo>
                <a:lnTo>
                  <a:pt x="498988" y="362335"/>
                </a:lnTo>
                <a:lnTo>
                  <a:pt x="498393" y="375090"/>
                </a:lnTo>
                <a:lnTo>
                  <a:pt x="497997" y="387404"/>
                </a:lnTo>
                <a:lnTo>
                  <a:pt x="495828" y="404185"/>
                </a:lnTo>
                <a:lnTo>
                  <a:pt x="492478" y="423945"/>
                </a:lnTo>
                <a:lnTo>
                  <a:pt x="488338" y="445691"/>
                </a:lnTo>
                <a:lnTo>
                  <a:pt x="482722" y="466855"/>
                </a:lnTo>
                <a:lnTo>
                  <a:pt x="476119" y="487633"/>
                </a:lnTo>
                <a:lnTo>
                  <a:pt x="468860" y="508152"/>
                </a:lnTo>
                <a:lnTo>
                  <a:pt x="461164" y="525641"/>
                </a:lnTo>
                <a:lnTo>
                  <a:pt x="453175" y="541111"/>
                </a:lnTo>
                <a:lnTo>
                  <a:pt x="444992" y="555234"/>
                </a:lnTo>
                <a:lnTo>
                  <a:pt x="430819" y="578546"/>
                </a:lnTo>
                <a:lnTo>
                  <a:pt x="417218" y="598432"/>
                </a:lnTo>
                <a:lnTo>
                  <a:pt x="401647" y="616796"/>
                </a:lnTo>
                <a:lnTo>
                  <a:pt x="392543" y="624740"/>
                </a:lnTo>
                <a:lnTo>
                  <a:pt x="382663" y="631942"/>
                </a:lnTo>
                <a:lnTo>
                  <a:pt x="372266" y="638648"/>
                </a:lnTo>
                <a:lnTo>
                  <a:pt x="362478" y="645976"/>
                </a:lnTo>
                <a:lnTo>
                  <a:pt x="353094" y="653719"/>
                </a:lnTo>
                <a:lnTo>
                  <a:pt x="343981" y="661739"/>
                </a:lnTo>
                <a:lnTo>
                  <a:pt x="335048" y="668037"/>
                </a:lnTo>
                <a:lnTo>
                  <a:pt x="326236" y="673189"/>
                </a:lnTo>
                <a:lnTo>
                  <a:pt x="287009" y="692852"/>
                </a:lnTo>
                <a:lnTo>
                  <a:pt x="277064" y="697352"/>
                </a:lnTo>
                <a:lnTo>
                  <a:pt x="267577" y="701305"/>
                </a:lnTo>
                <a:lnTo>
                  <a:pt x="258395" y="704893"/>
                </a:lnTo>
                <a:lnTo>
                  <a:pt x="248463" y="708237"/>
                </a:lnTo>
                <a:lnTo>
                  <a:pt x="238032" y="711419"/>
                </a:lnTo>
                <a:lnTo>
                  <a:pt x="227268" y="714492"/>
                </a:lnTo>
                <a:lnTo>
                  <a:pt x="217235" y="716542"/>
                </a:lnTo>
                <a:lnTo>
                  <a:pt x="207688" y="717908"/>
                </a:lnTo>
                <a:lnTo>
                  <a:pt x="198466" y="718819"/>
                </a:lnTo>
                <a:lnTo>
                  <a:pt x="189461" y="719426"/>
                </a:lnTo>
                <a:lnTo>
                  <a:pt x="180600" y="719831"/>
                </a:lnTo>
                <a:lnTo>
                  <a:pt x="163134" y="720280"/>
                </a:lnTo>
                <a:lnTo>
                  <a:pt x="145847" y="720480"/>
                </a:lnTo>
                <a:lnTo>
                  <a:pt x="134378" y="719581"/>
                </a:lnTo>
                <a:lnTo>
                  <a:pt x="121018" y="718029"/>
                </a:lnTo>
                <a:lnTo>
                  <a:pt x="106396" y="716042"/>
                </a:lnTo>
                <a:lnTo>
                  <a:pt x="92838" y="713764"/>
                </a:lnTo>
                <a:lnTo>
                  <a:pt x="79990" y="711294"/>
                </a:lnTo>
                <a:lnTo>
                  <a:pt x="67614" y="708694"/>
                </a:lnTo>
                <a:lnTo>
                  <a:pt x="58411" y="706961"/>
                </a:lnTo>
                <a:lnTo>
                  <a:pt x="45646" y="705036"/>
                </a:lnTo>
                <a:lnTo>
                  <a:pt x="36797" y="701640"/>
                </a:lnTo>
                <a:lnTo>
                  <a:pt x="26461" y="694373"/>
                </a:lnTo>
                <a:lnTo>
                  <a:pt x="17365" y="686187"/>
                </a:lnTo>
                <a:lnTo>
                  <a:pt x="0" y="6777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62"/>
          <p:cNvSpPr/>
          <p:nvPr/>
        </p:nvSpPr>
        <p:spPr>
          <a:xfrm>
            <a:off x="6826567" y="2631788"/>
            <a:ext cx="274321" cy="8543"/>
          </a:xfrm>
          <a:custGeom>
            <a:avLst/>
            <a:gdLst/>
            <a:ahLst/>
            <a:cxnLst/>
            <a:rect l="0" t="0" r="0" b="0"/>
            <a:pathLst>
              <a:path w="274321" h="8543">
                <a:moveTo>
                  <a:pt x="0" y="8542"/>
                </a:moveTo>
                <a:lnTo>
                  <a:pt x="13652" y="3991"/>
                </a:lnTo>
                <a:lnTo>
                  <a:pt x="19579" y="2650"/>
                </a:lnTo>
                <a:lnTo>
                  <a:pt x="25435" y="1756"/>
                </a:lnTo>
                <a:lnTo>
                  <a:pt x="31244" y="1161"/>
                </a:lnTo>
                <a:lnTo>
                  <a:pt x="39879" y="764"/>
                </a:lnTo>
                <a:lnTo>
                  <a:pt x="62174" y="322"/>
                </a:lnTo>
                <a:lnTo>
                  <a:pt x="174560" y="0"/>
                </a:lnTo>
                <a:lnTo>
                  <a:pt x="192574" y="942"/>
                </a:lnTo>
                <a:lnTo>
                  <a:pt x="209345" y="2523"/>
                </a:lnTo>
                <a:lnTo>
                  <a:pt x="236870" y="5867"/>
                </a:lnTo>
                <a:lnTo>
                  <a:pt x="245543" y="6758"/>
                </a:lnTo>
                <a:lnTo>
                  <a:pt x="252278" y="7353"/>
                </a:lnTo>
                <a:lnTo>
                  <a:pt x="257720" y="7749"/>
                </a:lnTo>
                <a:lnTo>
                  <a:pt x="274320" y="85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63"/>
          <p:cNvSpPr/>
          <p:nvPr/>
        </p:nvSpPr>
        <p:spPr>
          <a:xfrm>
            <a:off x="6860857" y="2719838"/>
            <a:ext cx="274321" cy="40508"/>
          </a:xfrm>
          <a:custGeom>
            <a:avLst/>
            <a:gdLst/>
            <a:ahLst/>
            <a:cxnLst/>
            <a:rect l="0" t="0" r="0" b="0"/>
            <a:pathLst>
              <a:path w="274321" h="40508">
                <a:moveTo>
                  <a:pt x="0" y="40507"/>
                </a:moveTo>
                <a:lnTo>
                  <a:pt x="13652" y="40507"/>
                </a:lnTo>
                <a:lnTo>
                  <a:pt x="20532" y="39554"/>
                </a:lnTo>
                <a:lnTo>
                  <a:pt x="27976" y="37967"/>
                </a:lnTo>
                <a:lnTo>
                  <a:pt x="101411" y="19473"/>
                </a:lnTo>
                <a:lnTo>
                  <a:pt x="124757" y="14102"/>
                </a:lnTo>
                <a:lnTo>
                  <a:pt x="165938" y="5594"/>
                </a:lnTo>
                <a:lnTo>
                  <a:pt x="182062" y="2944"/>
                </a:lnTo>
                <a:lnTo>
                  <a:pt x="195670" y="1177"/>
                </a:lnTo>
                <a:lnTo>
                  <a:pt x="207599" y="0"/>
                </a:lnTo>
                <a:lnTo>
                  <a:pt x="217457" y="167"/>
                </a:lnTo>
                <a:lnTo>
                  <a:pt x="225934" y="1231"/>
                </a:lnTo>
                <a:lnTo>
                  <a:pt x="233490" y="2893"/>
                </a:lnTo>
                <a:lnTo>
                  <a:pt x="241385" y="4001"/>
                </a:lnTo>
                <a:lnTo>
                  <a:pt x="249506" y="4740"/>
                </a:lnTo>
                <a:lnTo>
                  <a:pt x="274320" y="62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64"/>
          <p:cNvSpPr/>
          <p:nvPr/>
        </p:nvSpPr>
        <p:spPr>
          <a:xfrm>
            <a:off x="7212330" y="2228850"/>
            <a:ext cx="34290" cy="677228"/>
          </a:xfrm>
          <a:custGeom>
            <a:avLst/>
            <a:gdLst/>
            <a:ahLst/>
            <a:cxnLst/>
            <a:rect l="0" t="0" r="0" b="0"/>
            <a:pathLst>
              <a:path w="34290" h="677228">
                <a:moveTo>
                  <a:pt x="0" y="0"/>
                </a:moveTo>
                <a:lnTo>
                  <a:pt x="0" y="153575"/>
                </a:lnTo>
                <a:lnTo>
                  <a:pt x="952" y="178583"/>
                </a:lnTo>
                <a:lnTo>
                  <a:pt x="11931" y="361666"/>
                </a:lnTo>
                <a:lnTo>
                  <a:pt x="14621" y="393511"/>
                </a:lnTo>
                <a:lnTo>
                  <a:pt x="17368" y="418550"/>
                </a:lnTo>
                <a:lnTo>
                  <a:pt x="20151" y="439054"/>
                </a:lnTo>
                <a:lnTo>
                  <a:pt x="25784" y="489774"/>
                </a:lnTo>
                <a:lnTo>
                  <a:pt x="28619" y="517969"/>
                </a:lnTo>
                <a:lnTo>
                  <a:pt x="30509" y="548195"/>
                </a:lnTo>
                <a:lnTo>
                  <a:pt x="34289" y="6772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65"/>
          <p:cNvSpPr/>
          <p:nvPr/>
        </p:nvSpPr>
        <p:spPr>
          <a:xfrm>
            <a:off x="7212330" y="2194560"/>
            <a:ext cx="513974" cy="694209"/>
          </a:xfrm>
          <a:custGeom>
            <a:avLst/>
            <a:gdLst/>
            <a:ahLst/>
            <a:cxnLst/>
            <a:rect l="0" t="0" r="0" b="0"/>
            <a:pathLst>
              <a:path w="513974" h="694209">
                <a:moveTo>
                  <a:pt x="0" y="0"/>
                </a:moveTo>
                <a:lnTo>
                  <a:pt x="23863" y="0"/>
                </a:lnTo>
                <a:lnTo>
                  <a:pt x="34736" y="2540"/>
                </a:lnTo>
                <a:lnTo>
                  <a:pt x="45918" y="5891"/>
                </a:lnTo>
                <a:lnTo>
                  <a:pt x="57237" y="7380"/>
                </a:lnTo>
                <a:lnTo>
                  <a:pt x="68619" y="8042"/>
                </a:lnTo>
                <a:lnTo>
                  <a:pt x="80979" y="9289"/>
                </a:lnTo>
                <a:lnTo>
                  <a:pt x="95998" y="13018"/>
                </a:lnTo>
                <a:lnTo>
                  <a:pt x="104004" y="14394"/>
                </a:lnTo>
                <a:lnTo>
                  <a:pt x="112198" y="15311"/>
                </a:lnTo>
                <a:lnTo>
                  <a:pt x="120519" y="15922"/>
                </a:lnTo>
                <a:lnTo>
                  <a:pt x="131781" y="17282"/>
                </a:lnTo>
                <a:lnTo>
                  <a:pt x="159534" y="21333"/>
                </a:lnTo>
                <a:lnTo>
                  <a:pt x="183508" y="23747"/>
                </a:lnTo>
                <a:lnTo>
                  <a:pt x="248247" y="28969"/>
                </a:lnTo>
                <a:lnTo>
                  <a:pt x="294164" y="31925"/>
                </a:lnTo>
                <a:lnTo>
                  <a:pt x="310410" y="32713"/>
                </a:lnTo>
                <a:lnTo>
                  <a:pt x="324097" y="34191"/>
                </a:lnTo>
                <a:lnTo>
                  <a:pt x="336079" y="36129"/>
                </a:lnTo>
                <a:lnTo>
                  <a:pt x="346925" y="38373"/>
                </a:lnTo>
                <a:lnTo>
                  <a:pt x="356061" y="39869"/>
                </a:lnTo>
                <a:lnTo>
                  <a:pt x="371292" y="41532"/>
                </a:lnTo>
                <a:lnTo>
                  <a:pt x="384411" y="44811"/>
                </a:lnTo>
                <a:lnTo>
                  <a:pt x="390576" y="47019"/>
                </a:lnTo>
                <a:lnTo>
                  <a:pt x="394687" y="49443"/>
                </a:lnTo>
                <a:lnTo>
                  <a:pt x="397427" y="52012"/>
                </a:lnTo>
                <a:lnTo>
                  <a:pt x="409029" y="72642"/>
                </a:lnTo>
                <a:lnTo>
                  <a:pt x="414519" y="83402"/>
                </a:lnTo>
                <a:lnTo>
                  <a:pt x="417593" y="99615"/>
                </a:lnTo>
                <a:lnTo>
                  <a:pt x="418412" y="109273"/>
                </a:lnTo>
                <a:lnTo>
                  <a:pt x="418007" y="121426"/>
                </a:lnTo>
                <a:lnTo>
                  <a:pt x="416784" y="135243"/>
                </a:lnTo>
                <a:lnTo>
                  <a:pt x="415016" y="150169"/>
                </a:lnTo>
                <a:lnTo>
                  <a:pt x="410511" y="181994"/>
                </a:lnTo>
                <a:lnTo>
                  <a:pt x="407976" y="198482"/>
                </a:lnTo>
                <a:lnTo>
                  <a:pt x="406287" y="216141"/>
                </a:lnTo>
                <a:lnTo>
                  <a:pt x="405160" y="234582"/>
                </a:lnTo>
                <a:lnTo>
                  <a:pt x="404409" y="253542"/>
                </a:lnTo>
                <a:lnTo>
                  <a:pt x="403352" y="330288"/>
                </a:lnTo>
                <a:lnTo>
                  <a:pt x="404157" y="352589"/>
                </a:lnTo>
                <a:lnTo>
                  <a:pt x="405645" y="371267"/>
                </a:lnTo>
                <a:lnTo>
                  <a:pt x="407590" y="387528"/>
                </a:lnTo>
                <a:lnTo>
                  <a:pt x="410792" y="405037"/>
                </a:lnTo>
                <a:lnTo>
                  <a:pt x="414831" y="423377"/>
                </a:lnTo>
                <a:lnTo>
                  <a:pt x="419429" y="442271"/>
                </a:lnTo>
                <a:lnTo>
                  <a:pt x="424399" y="460582"/>
                </a:lnTo>
                <a:lnTo>
                  <a:pt x="435002" y="496168"/>
                </a:lnTo>
                <a:lnTo>
                  <a:pt x="447130" y="534680"/>
                </a:lnTo>
                <a:lnTo>
                  <a:pt x="452392" y="546953"/>
                </a:lnTo>
                <a:lnTo>
                  <a:pt x="458757" y="559898"/>
                </a:lnTo>
                <a:lnTo>
                  <a:pt x="480403" y="601240"/>
                </a:lnTo>
                <a:lnTo>
                  <a:pt x="499846" y="639790"/>
                </a:lnTo>
                <a:lnTo>
                  <a:pt x="507904" y="658366"/>
                </a:lnTo>
                <a:lnTo>
                  <a:pt x="512440" y="674179"/>
                </a:lnTo>
                <a:lnTo>
                  <a:pt x="513973" y="688055"/>
                </a:lnTo>
                <a:lnTo>
                  <a:pt x="512193" y="690161"/>
                </a:lnTo>
                <a:lnTo>
                  <a:pt x="509102" y="691564"/>
                </a:lnTo>
                <a:lnTo>
                  <a:pt x="495004" y="693817"/>
                </a:lnTo>
                <a:lnTo>
                  <a:pt x="481418" y="694208"/>
                </a:lnTo>
                <a:lnTo>
                  <a:pt x="472393" y="693310"/>
                </a:lnTo>
                <a:lnTo>
                  <a:pt x="460661" y="691759"/>
                </a:lnTo>
                <a:lnTo>
                  <a:pt x="447124" y="689772"/>
                </a:lnTo>
                <a:lnTo>
                  <a:pt x="428575" y="688448"/>
                </a:lnTo>
                <a:lnTo>
                  <a:pt x="406684" y="687566"/>
                </a:lnTo>
                <a:lnTo>
                  <a:pt x="382565" y="686977"/>
                </a:lnTo>
                <a:lnTo>
                  <a:pt x="362676" y="685632"/>
                </a:lnTo>
                <a:lnTo>
                  <a:pt x="345606" y="683783"/>
                </a:lnTo>
                <a:lnTo>
                  <a:pt x="330416" y="681597"/>
                </a:lnTo>
                <a:lnTo>
                  <a:pt x="312671" y="680141"/>
                </a:lnTo>
                <a:lnTo>
                  <a:pt x="293219" y="679170"/>
                </a:lnTo>
                <a:lnTo>
                  <a:pt x="242137" y="677803"/>
                </a:lnTo>
                <a:lnTo>
                  <a:pt x="181073" y="677341"/>
                </a:lnTo>
                <a:lnTo>
                  <a:pt x="161673" y="678255"/>
                </a:lnTo>
                <a:lnTo>
                  <a:pt x="141119" y="679818"/>
                </a:lnTo>
                <a:lnTo>
                  <a:pt x="103677" y="683141"/>
                </a:lnTo>
                <a:lnTo>
                  <a:pt x="60007" y="6858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66"/>
          <p:cNvSpPr/>
          <p:nvPr/>
        </p:nvSpPr>
        <p:spPr>
          <a:xfrm>
            <a:off x="7795259" y="2511742"/>
            <a:ext cx="222886" cy="308611"/>
          </a:xfrm>
          <a:custGeom>
            <a:avLst/>
            <a:gdLst/>
            <a:ahLst/>
            <a:cxnLst/>
            <a:rect l="0" t="0" r="0" b="0"/>
            <a:pathLst>
              <a:path w="222886" h="308611">
                <a:moveTo>
                  <a:pt x="0" y="0"/>
                </a:moveTo>
                <a:lnTo>
                  <a:pt x="0" y="9102"/>
                </a:lnTo>
                <a:lnTo>
                  <a:pt x="953" y="12735"/>
                </a:lnTo>
                <a:lnTo>
                  <a:pt x="4551" y="19313"/>
                </a:lnTo>
                <a:lnTo>
                  <a:pt x="9326" y="27951"/>
                </a:lnTo>
                <a:lnTo>
                  <a:pt x="15575" y="40045"/>
                </a:lnTo>
                <a:lnTo>
                  <a:pt x="36000" y="80615"/>
                </a:lnTo>
                <a:lnTo>
                  <a:pt x="45908" y="95653"/>
                </a:lnTo>
                <a:lnTo>
                  <a:pt x="77236" y="140303"/>
                </a:lnTo>
                <a:lnTo>
                  <a:pt x="94354" y="162115"/>
                </a:lnTo>
                <a:lnTo>
                  <a:pt x="111480" y="182372"/>
                </a:lnTo>
                <a:lnTo>
                  <a:pt x="128613" y="201591"/>
                </a:lnTo>
                <a:lnTo>
                  <a:pt x="140035" y="216309"/>
                </a:lnTo>
                <a:lnTo>
                  <a:pt x="147649" y="228026"/>
                </a:lnTo>
                <a:lnTo>
                  <a:pt x="152725" y="237743"/>
                </a:lnTo>
                <a:lnTo>
                  <a:pt x="158016" y="245173"/>
                </a:lnTo>
                <a:lnTo>
                  <a:pt x="163446" y="251078"/>
                </a:lnTo>
                <a:lnTo>
                  <a:pt x="168971" y="255968"/>
                </a:lnTo>
                <a:lnTo>
                  <a:pt x="182731" y="269021"/>
                </a:lnTo>
                <a:lnTo>
                  <a:pt x="190400" y="276502"/>
                </a:lnTo>
                <a:lnTo>
                  <a:pt x="195513" y="282443"/>
                </a:lnTo>
                <a:lnTo>
                  <a:pt x="201196" y="291583"/>
                </a:lnTo>
                <a:lnTo>
                  <a:pt x="206261" y="298820"/>
                </a:lnTo>
                <a:lnTo>
                  <a:pt x="208945" y="302083"/>
                </a:lnTo>
                <a:lnTo>
                  <a:pt x="211687" y="304259"/>
                </a:lnTo>
                <a:lnTo>
                  <a:pt x="214467" y="305709"/>
                </a:lnTo>
                <a:lnTo>
                  <a:pt x="222885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67"/>
          <p:cNvSpPr/>
          <p:nvPr/>
        </p:nvSpPr>
        <p:spPr>
          <a:xfrm>
            <a:off x="7735252" y="2537460"/>
            <a:ext cx="265749" cy="300038"/>
          </a:xfrm>
          <a:custGeom>
            <a:avLst/>
            <a:gdLst/>
            <a:ahLst/>
            <a:cxnLst/>
            <a:rect l="0" t="0" r="0" b="0"/>
            <a:pathLst>
              <a:path w="265749" h="300038">
                <a:moveTo>
                  <a:pt x="265748" y="0"/>
                </a:moveTo>
                <a:lnTo>
                  <a:pt x="252096" y="9101"/>
                </a:lnTo>
                <a:lnTo>
                  <a:pt x="246169" y="13687"/>
                </a:lnTo>
                <a:lnTo>
                  <a:pt x="240313" y="18650"/>
                </a:lnTo>
                <a:lnTo>
                  <a:pt x="234503" y="23863"/>
                </a:lnTo>
                <a:lnTo>
                  <a:pt x="229678" y="29243"/>
                </a:lnTo>
                <a:lnTo>
                  <a:pt x="225508" y="34736"/>
                </a:lnTo>
                <a:lnTo>
                  <a:pt x="221777" y="40302"/>
                </a:lnTo>
                <a:lnTo>
                  <a:pt x="216432" y="46870"/>
                </a:lnTo>
                <a:lnTo>
                  <a:pt x="210011" y="54107"/>
                </a:lnTo>
                <a:lnTo>
                  <a:pt x="202871" y="61789"/>
                </a:lnTo>
                <a:lnTo>
                  <a:pt x="196208" y="69767"/>
                </a:lnTo>
                <a:lnTo>
                  <a:pt x="189860" y="77944"/>
                </a:lnTo>
                <a:lnTo>
                  <a:pt x="161434" y="116149"/>
                </a:lnTo>
                <a:lnTo>
                  <a:pt x="152390" y="126010"/>
                </a:lnTo>
                <a:lnTo>
                  <a:pt x="142551" y="135442"/>
                </a:lnTo>
                <a:lnTo>
                  <a:pt x="132182" y="144587"/>
                </a:lnTo>
                <a:lnTo>
                  <a:pt x="123364" y="153541"/>
                </a:lnTo>
                <a:lnTo>
                  <a:pt x="115580" y="162368"/>
                </a:lnTo>
                <a:lnTo>
                  <a:pt x="75747" y="210719"/>
                </a:lnTo>
                <a:lnTo>
                  <a:pt x="63833" y="224299"/>
                </a:lnTo>
                <a:lnTo>
                  <a:pt x="52081" y="237163"/>
                </a:lnTo>
                <a:lnTo>
                  <a:pt x="22417" y="268390"/>
                </a:lnTo>
                <a:lnTo>
                  <a:pt x="14944" y="276082"/>
                </a:lnTo>
                <a:lnTo>
                  <a:pt x="9963" y="282162"/>
                </a:lnTo>
                <a:lnTo>
                  <a:pt x="6642" y="287168"/>
                </a:lnTo>
                <a:lnTo>
                  <a:pt x="0" y="3000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68"/>
          <p:cNvSpPr/>
          <p:nvPr/>
        </p:nvSpPr>
        <p:spPr>
          <a:xfrm>
            <a:off x="8156506" y="2074558"/>
            <a:ext cx="909662" cy="805263"/>
          </a:xfrm>
          <a:custGeom>
            <a:avLst/>
            <a:gdLst/>
            <a:ahLst/>
            <a:cxnLst/>
            <a:rect l="0" t="0" r="0" b="0"/>
            <a:pathLst>
              <a:path w="909662" h="805263">
                <a:moveTo>
                  <a:pt x="15944" y="94284"/>
                </a:moveTo>
                <a:lnTo>
                  <a:pt x="16896" y="114816"/>
                </a:lnTo>
                <a:lnTo>
                  <a:pt x="21835" y="137198"/>
                </a:lnTo>
                <a:lnTo>
                  <a:pt x="23986" y="162310"/>
                </a:lnTo>
                <a:lnTo>
                  <a:pt x="23328" y="179763"/>
                </a:lnTo>
                <a:lnTo>
                  <a:pt x="18556" y="226714"/>
                </a:lnTo>
                <a:lnTo>
                  <a:pt x="17104" y="247122"/>
                </a:lnTo>
                <a:lnTo>
                  <a:pt x="16460" y="265082"/>
                </a:lnTo>
                <a:lnTo>
                  <a:pt x="15220" y="289257"/>
                </a:lnTo>
                <a:lnTo>
                  <a:pt x="10120" y="349750"/>
                </a:lnTo>
                <a:lnTo>
                  <a:pt x="8592" y="377370"/>
                </a:lnTo>
                <a:lnTo>
                  <a:pt x="7914" y="399170"/>
                </a:lnTo>
                <a:lnTo>
                  <a:pt x="7479" y="440999"/>
                </a:lnTo>
                <a:lnTo>
                  <a:pt x="6490" y="456873"/>
                </a:lnTo>
                <a:lnTo>
                  <a:pt x="2853" y="497369"/>
                </a:lnTo>
                <a:lnTo>
                  <a:pt x="1502" y="528743"/>
                </a:lnTo>
                <a:lnTo>
                  <a:pt x="0" y="609322"/>
                </a:lnTo>
                <a:lnTo>
                  <a:pt x="552" y="646240"/>
                </a:lnTo>
                <a:lnTo>
                  <a:pt x="1873" y="679425"/>
                </a:lnTo>
                <a:lnTo>
                  <a:pt x="6285" y="757872"/>
                </a:lnTo>
                <a:lnTo>
                  <a:pt x="7049" y="778054"/>
                </a:lnTo>
                <a:lnTo>
                  <a:pt x="8109" y="782541"/>
                </a:lnTo>
                <a:lnTo>
                  <a:pt x="11827" y="790066"/>
                </a:lnTo>
                <a:lnTo>
                  <a:pt x="19274" y="799657"/>
                </a:lnTo>
                <a:lnTo>
                  <a:pt x="21974" y="801705"/>
                </a:lnTo>
                <a:lnTo>
                  <a:pt x="27514" y="803981"/>
                </a:lnTo>
                <a:lnTo>
                  <a:pt x="45089" y="805262"/>
                </a:lnTo>
                <a:lnTo>
                  <a:pt x="68395" y="801091"/>
                </a:lnTo>
                <a:lnTo>
                  <a:pt x="95025" y="797039"/>
                </a:lnTo>
                <a:lnTo>
                  <a:pt x="113776" y="791564"/>
                </a:lnTo>
                <a:lnTo>
                  <a:pt x="141768" y="788566"/>
                </a:lnTo>
                <a:lnTo>
                  <a:pt x="176323" y="784488"/>
                </a:lnTo>
                <a:lnTo>
                  <a:pt x="194301" y="783020"/>
                </a:lnTo>
                <a:lnTo>
                  <a:pt x="212001" y="782042"/>
                </a:lnTo>
                <a:lnTo>
                  <a:pt x="229517" y="781389"/>
                </a:lnTo>
                <a:lnTo>
                  <a:pt x="553492" y="780199"/>
                </a:lnTo>
                <a:lnTo>
                  <a:pt x="603862" y="781113"/>
                </a:lnTo>
                <a:lnTo>
                  <a:pt x="646966" y="782675"/>
                </a:lnTo>
                <a:lnTo>
                  <a:pt x="735361" y="786884"/>
                </a:lnTo>
                <a:lnTo>
                  <a:pt x="752730" y="787475"/>
                </a:lnTo>
                <a:lnTo>
                  <a:pt x="818133" y="788306"/>
                </a:lnTo>
                <a:lnTo>
                  <a:pt x="836487" y="789376"/>
                </a:lnTo>
                <a:lnTo>
                  <a:pt x="864499" y="793104"/>
                </a:lnTo>
                <a:lnTo>
                  <a:pt x="883934" y="792856"/>
                </a:lnTo>
                <a:lnTo>
                  <a:pt x="907382" y="789486"/>
                </a:lnTo>
                <a:lnTo>
                  <a:pt x="909321" y="788257"/>
                </a:lnTo>
                <a:lnTo>
                  <a:pt x="909661" y="786485"/>
                </a:lnTo>
                <a:lnTo>
                  <a:pt x="908452" y="781977"/>
                </a:lnTo>
                <a:lnTo>
                  <a:pt x="907540" y="760342"/>
                </a:lnTo>
                <a:lnTo>
                  <a:pt x="907521" y="755493"/>
                </a:lnTo>
                <a:lnTo>
                  <a:pt x="906557" y="751308"/>
                </a:lnTo>
                <a:lnTo>
                  <a:pt x="895623" y="730126"/>
                </a:lnTo>
                <a:lnTo>
                  <a:pt x="879953" y="699202"/>
                </a:lnTo>
                <a:lnTo>
                  <a:pt x="871118" y="679049"/>
                </a:lnTo>
                <a:lnTo>
                  <a:pt x="849924" y="627305"/>
                </a:lnTo>
                <a:lnTo>
                  <a:pt x="844345" y="611557"/>
                </a:lnTo>
                <a:lnTo>
                  <a:pt x="833067" y="576278"/>
                </a:lnTo>
                <a:lnTo>
                  <a:pt x="824245" y="545994"/>
                </a:lnTo>
                <a:lnTo>
                  <a:pt x="820558" y="532584"/>
                </a:lnTo>
                <a:lnTo>
                  <a:pt x="815244" y="505546"/>
                </a:lnTo>
                <a:lnTo>
                  <a:pt x="796016" y="392458"/>
                </a:lnTo>
                <a:lnTo>
                  <a:pt x="787140" y="336026"/>
                </a:lnTo>
                <a:lnTo>
                  <a:pt x="784392" y="314500"/>
                </a:lnTo>
                <a:lnTo>
                  <a:pt x="782559" y="296340"/>
                </a:lnTo>
                <a:lnTo>
                  <a:pt x="781339" y="280423"/>
                </a:lnTo>
                <a:lnTo>
                  <a:pt x="780524" y="266954"/>
                </a:lnTo>
                <a:lnTo>
                  <a:pt x="779620" y="244369"/>
                </a:lnTo>
                <a:lnTo>
                  <a:pt x="778426" y="231488"/>
                </a:lnTo>
                <a:lnTo>
                  <a:pt x="776678" y="217186"/>
                </a:lnTo>
                <a:lnTo>
                  <a:pt x="774559" y="201936"/>
                </a:lnTo>
                <a:lnTo>
                  <a:pt x="772206" y="177372"/>
                </a:lnTo>
                <a:lnTo>
                  <a:pt x="771161" y="155977"/>
                </a:lnTo>
                <a:lnTo>
                  <a:pt x="770572" y="123464"/>
                </a:lnTo>
                <a:lnTo>
                  <a:pt x="770435" y="104396"/>
                </a:lnTo>
                <a:lnTo>
                  <a:pt x="767833" y="91476"/>
                </a:lnTo>
                <a:lnTo>
                  <a:pt x="761014" y="71227"/>
                </a:lnTo>
                <a:lnTo>
                  <a:pt x="752960" y="46177"/>
                </a:lnTo>
                <a:lnTo>
                  <a:pt x="747082" y="29230"/>
                </a:lnTo>
                <a:lnTo>
                  <a:pt x="746256" y="25197"/>
                </a:lnTo>
                <a:lnTo>
                  <a:pt x="743801" y="21556"/>
                </a:lnTo>
                <a:lnTo>
                  <a:pt x="735994" y="14971"/>
                </a:lnTo>
                <a:lnTo>
                  <a:pt x="720887" y="5908"/>
                </a:lnTo>
                <a:lnTo>
                  <a:pt x="712475" y="2618"/>
                </a:lnTo>
                <a:lnTo>
                  <a:pt x="702383" y="766"/>
                </a:lnTo>
                <a:lnTo>
                  <a:pt x="679744" y="89"/>
                </a:lnTo>
                <a:lnTo>
                  <a:pt x="645648" y="0"/>
                </a:lnTo>
                <a:lnTo>
                  <a:pt x="631961" y="2853"/>
                </a:lnTo>
                <a:lnTo>
                  <a:pt x="613312" y="7612"/>
                </a:lnTo>
                <a:lnTo>
                  <a:pt x="573858" y="18616"/>
                </a:lnTo>
                <a:lnTo>
                  <a:pt x="546798" y="26681"/>
                </a:lnTo>
                <a:lnTo>
                  <a:pt x="501846" y="41128"/>
                </a:lnTo>
                <a:lnTo>
                  <a:pt x="476694" y="46847"/>
                </a:lnTo>
                <a:lnTo>
                  <a:pt x="455989" y="50341"/>
                </a:lnTo>
                <a:lnTo>
                  <a:pt x="437262" y="55069"/>
                </a:lnTo>
                <a:lnTo>
                  <a:pt x="411794" y="62885"/>
                </a:lnTo>
                <a:lnTo>
                  <a:pt x="397001" y="67636"/>
                </a:lnTo>
                <a:lnTo>
                  <a:pt x="382377" y="71756"/>
                </a:lnTo>
                <a:lnTo>
                  <a:pt x="367865" y="75456"/>
                </a:lnTo>
                <a:lnTo>
                  <a:pt x="353428" y="78874"/>
                </a:lnTo>
                <a:lnTo>
                  <a:pt x="335230" y="82106"/>
                </a:lnTo>
                <a:lnTo>
                  <a:pt x="314527" y="85213"/>
                </a:lnTo>
                <a:lnTo>
                  <a:pt x="292152" y="88236"/>
                </a:lnTo>
                <a:lnTo>
                  <a:pt x="275330" y="91205"/>
                </a:lnTo>
                <a:lnTo>
                  <a:pt x="251559" y="97043"/>
                </a:lnTo>
                <a:lnTo>
                  <a:pt x="232076" y="100886"/>
                </a:lnTo>
                <a:lnTo>
                  <a:pt x="177407" y="110236"/>
                </a:lnTo>
                <a:lnTo>
                  <a:pt x="155971" y="113491"/>
                </a:lnTo>
                <a:lnTo>
                  <a:pt x="139775" y="115661"/>
                </a:lnTo>
                <a:lnTo>
                  <a:pt x="114795" y="119025"/>
                </a:lnTo>
                <a:lnTo>
                  <a:pt x="102799" y="121256"/>
                </a:lnTo>
                <a:lnTo>
                  <a:pt x="67378" y="1285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69"/>
          <p:cNvSpPr/>
          <p:nvPr/>
        </p:nvSpPr>
        <p:spPr>
          <a:xfrm>
            <a:off x="8292465" y="2434589"/>
            <a:ext cx="8573" cy="308612"/>
          </a:xfrm>
          <a:custGeom>
            <a:avLst/>
            <a:gdLst/>
            <a:ahLst/>
            <a:cxnLst/>
            <a:rect l="0" t="0" r="0" b="0"/>
            <a:pathLst>
              <a:path w="8573" h="308612">
                <a:moveTo>
                  <a:pt x="0" y="0"/>
                </a:moveTo>
                <a:lnTo>
                  <a:pt x="0" y="210134"/>
                </a:lnTo>
                <a:lnTo>
                  <a:pt x="952" y="235339"/>
                </a:lnTo>
                <a:lnTo>
                  <a:pt x="2539" y="253095"/>
                </a:lnTo>
                <a:lnTo>
                  <a:pt x="4551" y="265886"/>
                </a:lnTo>
                <a:lnTo>
                  <a:pt x="5891" y="276317"/>
                </a:lnTo>
                <a:lnTo>
                  <a:pt x="6785" y="285177"/>
                </a:lnTo>
                <a:lnTo>
                  <a:pt x="8572" y="308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70"/>
          <p:cNvSpPr/>
          <p:nvPr/>
        </p:nvSpPr>
        <p:spPr>
          <a:xfrm>
            <a:off x="8215312" y="2503170"/>
            <a:ext cx="300039" cy="68581"/>
          </a:xfrm>
          <a:custGeom>
            <a:avLst/>
            <a:gdLst/>
            <a:ahLst/>
            <a:cxnLst/>
            <a:rect l="0" t="0" r="0" b="0"/>
            <a:pathLst>
              <a:path w="300039" h="68581">
                <a:moveTo>
                  <a:pt x="0" y="68580"/>
                </a:moveTo>
                <a:lnTo>
                  <a:pt x="9102" y="68580"/>
                </a:lnTo>
                <a:lnTo>
                  <a:pt x="14640" y="67627"/>
                </a:lnTo>
                <a:lnTo>
                  <a:pt x="21191" y="66040"/>
                </a:lnTo>
                <a:lnTo>
                  <a:pt x="28415" y="64029"/>
                </a:lnTo>
                <a:lnTo>
                  <a:pt x="36088" y="62688"/>
                </a:lnTo>
                <a:lnTo>
                  <a:pt x="44062" y="61794"/>
                </a:lnTo>
                <a:lnTo>
                  <a:pt x="52235" y="61199"/>
                </a:lnTo>
                <a:lnTo>
                  <a:pt x="59588" y="59849"/>
                </a:lnTo>
                <a:lnTo>
                  <a:pt x="66395" y="57997"/>
                </a:lnTo>
                <a:lnTo>
                  <a:pt x="72838" y="55809"/>
                </a:lnTo>
                <a:lnTo>
                  <a:pt x="84754" y="52446"/>
                </a:lnTo>
                <a:lnTo>
                  <a:pt x="133168" y="39563"/>
                </a:lnTo>
                <a:lnTo>
                  <a:pt x="168680" y="29290"/>
                </a:lnTo>
                <a:lnTo>
                  <a:pt x="191491" y="23178"/>
                </a:lnTo>
                <a:lnTo>
                  <a:pt x="203862" y="19262"/>
                </a:lnTo>
                <a:lnTo>
                  <a:pt x="216870" y="14746"/>
                </a:lnTo>
                <a:lnTo>
                  <a:pt x="230305" y="9831"/>
                </a:lnTo>
                <a:lnTo>
                  <a:pt x="241167" y="6554"/>
                </a:lnTo>
                <a:lnTo>
                  <a:pt x="250313" y="4369"/>
                </a:lnTo>
                <a:lnTo>
                  <a:pt x="258316" y="2912"/>
                </a:lnTo>
                <a:lnTo>
                  <a:pt x="265555" y="1942"/>
                </a:lnTo>
                <a:lnTo>
                  <a:pt x="272286" y="1294"/>
                </a:lnTo>
                <a:lnTo>
                  <a:pt x="30003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71"/>
          <p:cNvSpPr/>
          <p:nvPr/>
        </p:nvSpPr>
        <p:spPr>
          <a:xfrm>
            <a:off x="6912292" y="2941912"/>
            <a:ext cx="308611" cy="297989"/>
          </a:xfrm>
          <a:custGeom>
            <a:avLst/>
            <a:gdLst/>
            <a:ahLst/>
            <a:cxnLst/>
            <a:rect l="0" t="0" r="0" b="0"/>
            <a:pathLst>
              <a:path w="308611" h="297989">
                <a:moveTo>
                  <a:pt x="308610" y="15600"/>
                </a:moveTo>
                <a:lnTo>
                  <a:pt x="294958" y="11049"/>
                </a:lnTo>
                <a:lnTo>
                  <a:pt x="285715" y="6275"/>
                </a:lnTo>
                <a:lnTo>
                  <a:pt x="278432" y="1930"/>
                </a:lnTo>
                <a:lnTo>
                  <a:pt x="272020" y="0"/>
                </a:lnTo>
                <a:lnTo>
                  <a:pt x="268977" y="437"/>
                </a:lnTo>
                <a:lnTo>
                  <a:pt x="265996" y="1681"/>
                </a:lnTo>
                <a:lnTo>
                  <a:pt x="263055" y="3464"/>
                </a:lnTo>
                <a:lnTo>
                  <a:pt x="257285" y="4652"/>
                </a:lnTo>
                <a:lnTo>
                  <a:pt x="249628" y="5443"/>
                </a:lnTo>
                <a:lnTo>
                  <a:pt x="240714" y="5972"/>
                </a:lnTo>
                <a:lnTo>
                  <a:pt x="232866" y="7276"/>
                </a:lnTo>
                <a:lnTo>
                  <a:pt x="225729" y="9098"/>
                </a:lnTo>
                <a:lnTo>
                  <a:pt x="219067" y="11266"/>
                </a:lnTo>
                <a:lnTo>
                  <a:pt x="210815" y="14615"/>
                </a:lnTo>
                <a:lnTo>
                  <a:pt x="201503" y="18754"/>
                </a:lnTo>
                <a:lnTo>
                  <a:pt x="191486" y="23418"/>
                </a:lnTo>
                <a:lnTo>
                  <a:pt x="181950" y="27479"/>
                </a:lnTo>
                <a:lnTo>
                  <a:pt x="172735" y="31140"/>
                </a:lnTo>
                <a:lnTo>
                  <a:pt x="163734" y="34532"/>
                </a:lnTo>
                <a:lnTo>
                  <a:pt x="155829" y="37747"/>
                </a:lnTo>
                <a:lnTo>
                  <a:pt x="148653" y="40842"/>
                </a:lnTo>
                <a:lnTo>
                  <a:pt x="141965" y="43858"/>
                </a:lnTo>
                <a:lnTo>
                  <a:pt x="133696" y="48726"/>
                </a:lnTo>
                <a:lnTo>
                  <a:pt x="124373" y="54829"/>
                </a:lnTo>
                <a:lnTo>
                  <a:pt x="114348" y="61755"/>
                </a:lnTo>
                <a:lnTo>
                  <a:pt x="105759" y="67325"/>
                </a:lnTo>
                <a:lnTo>
                  <a:pt x="98129" y="71991"/>
                </a:lnTo>
                <a:lnTo>
                  <a:pt x="91137" y="76054"/>
                </a:lnTo>
                <a:lnTo>
                  <a:pt x="84570" y="80668"/>
                </a:lnTo>
                <a:lnTo>
                  <a:pt x="78288" y="85648"/>
                </a:lnTo>
                <a:lnTo>
                  <a:pt x="72195" y="90874"/>
                </a:lnTo>
                <a:lnTo>
                  <a:pt x="66227" y="97215"/>
                </a:lnTo>
                <a:lnTo>
                  <a:pt x="60344" y="104300"/>
                </a:lnTo>
                <a:lnTo>
                  <a:pt x="46316" y="122550"/>
                </a:lnTo>
                <a:lnTo>
                  <a:pt x="44398" y="130126"/>
                </a:lnTo>
                <a:lnTo>
                  <a:pt x="43886" y="134813"/>
                </a:lnTo>
                <a:lnTo>
                  <a:pt x="44497" y="137938"/>
                </a:lnTo>
                <a:lnTo>
                  <a:pt x="45857" y="140021"/>
                </a:lnTo>
                <a:lnTo>
                  <a:pt x="54884" y="147916"/>
                </a:lnTo>
                <a:lnTo>
                  <a:pt x="57545" y="149530"/>
                </a:lnTo>
                <a:lnTo>
                  <a:pt x="63041" y="151325"/>
                </a:lnTo>
                <a:lnTo>
                  <a:pt x="71198" y="152122"/>
                </a:lnTo>
                <a:lnTo>
                  <a:pt x="76041" y="152335"/>
                </a:lnTo>
                <a:lnTo>
                  <a:pt x="105609" y="152634"/>
                </a:lnTo>
                <a:lnTo>
                  <a:pt x="118031" y="153629"/>
                </a:lnTo>
                <a:lnTo>
                  <a:pt x="131075" y="155244"/>
                </a:lnTo>
                <a:lnTo>
                  <a:pt x="144533" y="157274"/>
                </a:lnTo>
                <a:lnTo>
                  <a:pt x="156363" y="158627"/>
                </a:lnTo>
                <a:lnTo>
                  <a:pt x="167107" y="159529"/>
                </a:lnTo>
                <a:lnTo>
                  <a:pt x="177127" y="160130"/>
                </a:lnTo>
                <a:lnTo>
                  <a:pt x="187617" y="162436"/>
                </a:lnTo>
                <a:lnTo>
                  <a:pt x="198421" y="165878"/>
                </a:lnTo>
                <a:lnTo>
                  <a:pt x="209433" y="170078"/>
                </a:lnTo>
                <a:lnTo>
                  <a:pt x="217727" y="173830"/>
                </a:lnTo>
                <a:lnTo>
                  <a:pt x="224209" y="177284"/>
                </a:lnTo>
                <a:lnTo>
                  <a:pt x="229482" y="180540"/>
                </a:lnTo>
                <a:lnTo>
                  <a:pt x="250557" y="194223"/>
                </a:lnTo>
                <a:lnTo>
                  <a:pt x="256573" y="198499"/>
                </a:lnTo>
                <a:lnTo>
                  <a:pt x="265798" y="205791"/>
                </a:lnTo>
                <a:lnTo>
                  <a:pt x="268638" y="210022"/>
                </a:lnTo>
                <a:lnTo>
                  <a:pt x="270533" y="214747"/>
                </a:lnTo>
                <a:lnTo>
                  <a:pt x="271795" y="219802"/>
                </a:lnTo>
                <a:lnTo>
                  <a:pt x="273198" y="227959"/>
                </a:lnTo>
                <a:lnTo>
                  <a:pt x="273822" y="234759"/>
                </a:lnTo>
                <a:lnTo>
                  <a:pt x="274098" y="240957"/>
                </a:lnTo>
                <a:lnTo>
                  <a:pt x="271682" y="249426"/>
                </a:lnTo>
                <a:lnTo>
                  <a:pt x="267433" y="258588"/>
                </a:lnTo>
                <a:lnTo>
                  <a:pt x="262369" y="265835"/>
                </a:lnTo>
                <a:lnTo>
                  <a:pt x="254403" y="272230"/>
                </a:lnTo>
                <a:lnTo>
                  <a:pt x="249613" y="275270"/>
                </a:lnTo>
                <a:lnTo>
                  <a:pt x="242609" y="278248"/>
                </a:lnTo>
                <a:lnTo>
                  <a:pt x="234129" y="281186"/>
                </a:lnTo>
                <a:lnTo>
                  <a:pt x="224666" y="284097"/>
                </a:lnTo>
                <a:lnTo>
                  <a:pt x="216452" y="286991"/>
                </a:lnTo>
                <a:lnTo>
                  <a:pt x="209072" y="289872"/>
                </a:lnTo>
                <a:lnTo>
                  <a:pt x="202246" y="292746"/>
                </a:lnTo>
                <a:lnTo>
                  <a:pt x="194839" y="294661"/>
                </a:lnTo>
                <a:lnTo>
                  <a:pt x="187042" y="295939"/>
                </a:lnTo>
                <a:lnTo>
                  <a:pt x="178988" y="296790"/>
                </a:lnTo>
                <a:lnTo>
                  <a:pt x="168855" y="297357"/>
                </a:lnTo>
                <a:lnTo>
                  <a:pt x="144896" y="297988"/>
                </a:lnTo>
                <a:lnTo>
                  <a:pt x="132793" y="297204"/>
                </a:lnTo>
                <a:lnTo>
                  <a:pt x="120913" y="295728"/>
                </a:lnTo>
                <a:lnTo>
                  <a:pt x="109184" y="293792"/>
                </a:lnTo>
                <a:lnTo>
                  <a:pt x="99459" y="292502"/>
                </a:lnTo>
                <a:lnTo>
                  <a:pt x="91071" y="291641"/>
                </a:lnTo>
                <a:lnTo>
                  <a:pt x="83574" y="291067"/>
                </a:lnTo>
                <a:lnTo>
                  <a:pt x="76671" y="289732"/>
                </a:lnTo>
                <a:lnTo>
                  <a:pt x="70164" y="287890"/>
                </a:lnTo>
                <a:lnTo>
                  <a:pt x="41482" y="278089"/>
                </a:lnTo>
                <a:lnTo>
                  <a:pt x="34322" y="275365"/>
                </a:lnTo>
                <a:lnTo>
                  <a:pt x="27644" y="272597"/>
                </a:lnTo>
                <a:lnTo>
                  <a:pt x="21287" y="269799"/>
                </a:lnTo>
                <a:lnTo>
                  <a:pt x="11683" y="264150"/>
                </a:lnTo>
                <a:lnTo>
                  <a:pt x="7789" y="261310"/>
                </a:lnTo>
                <a:lnTo>
                  <a:pt x="5192" y="258464"/>
                </a:lnTo>
                <a:lnTo>
                  <a:pt x="3461" y="255614"/>
                </a:lnTo>
                <a:lnTo>
                  <a:pt x="0" y="2470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72"/>
          <p:cNvSpPr/>
          <p:nvPr/>
        </p:nvSpPr>
        <p:spPr>
          <a:xfrm>
            <a:off x="7238401" y="2931795"/>
            <a:ext cx="25365" cy="325756"/>
          </a:xfrm>
          <a:custGeom>
            <a:avLst/>
            <a:gdLst/>
            <a:ahLst/>
            <a:cxnLst/>
            <a:rect l="0" t="0" r="0" b="0"/>
            <a:pathLst>
              <a:path w="25365" h="325756">
                <a:moveTo>
                  <a:pt x="8218" y="0"/>
                </a:moveTo>
                <a:lnTo>
                  <a:pt x="8218" y="34912"/>
                </a:lnTo>
                <a:lnTo>
                  <a:pt x="7266" y="41372"/>
                </a:lnTo>
                <a:lnTo>
                  <a:pt x="5679" y="49489"/>
                </a:lnTo>
                <a:lnTo>
                  <a:pt x="3667" y="58710"/>
                </a:lnTo>
                <a:lnTo>
                  <a:pt x="2327" y="70572"/>
                </a:lnTo>
                <a:lnTo>
                  <a:pt x="1433" y="84196"/>
                </a:lnTo>
                <a:lnTo>
                  <a:pt x="838" y="98993"/>
                </a:lnTo>
                <a:lnTo>
                  <a:pt x="176" y="130674"/>
                </a:lnTo>
                <a:lnTo>
                  <a:pt x="0" y="147124"/>
                </a:lnTo>
                <a:lnTo>
                  <a:pt x="834" y="163805"/>
                </a:lnTo>
                <a:lnTo>
                  <a:pt x="2343" y="180640"/>
                </a:lnTo>
                <a:lnTo>
                  <a:pt x="5607" y="209824"/>
                </a:lnTo>
                <a:lnTo>
                  <a:pt x="7059" y="225970"/>
                </a:lnTo>
                <a:lnTo>
                  <a:pt x="7445" y="232562"/>
                </a:lnTo>
                <a:lnTo>
                  <a:pt x="7876" y="244966"/>
                </a:lnTo>
                <a:lnTo>
                  <a:pt x="8942" y="255703"/>
                </a:lnTo>
                <a:lnTo>
                  <a:pt x="12668" y="285413"/>
                </a:lnTo>
                <a:lnTo>
                  <a:pt x="14995" y="296955"/>
                </a:lnTo>
                <a:lnTo>
                  <a:pt x="17498" y="305603"/>
                </a:lnTo>
                <a:lnTo>
                  <a:pt x="25364" y="3257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73"/>
          <p:cNvSpPr/>
          <p:nvPr/>
        </p:nvSpPr>
        <p:spPr>
          <a:xfrm>
            <a:off x="7337119" y="3026092"/>
            <a:ext cx="106625" cy="162829"/>
          </a:xfrm>
          <a:custGeom>
            <a:avLst/>
            <a:gdLst/>
            <a:ahLst/>
            <a:cxnLst/>
            <a:rect l="0" t="0" r="0" b="0"/>
            <a:pathLst>
              <a:path w="106625" h="162829">
                <a:moveTo>
                  <a:pt x="46661" y="0"/>
                </a:moveTo>
                <a:lnTo>
                  <a:pt x="37559" y="4551"/>
                </a:lnTo>
                <a:lnTo>
                  <a:pt x="33925" y="6844"/>
                </a:lnTo>
                <a:lnTo>
                  <a:pt x="30550" y="9325"/>
                </a:lnTo>
                <a:lnTo>
                  <a:pt x="27348" y="11932"/>
                </a:lnTo>
                <a:lnTo>
                  <a:pt x="24261" y="16527"/>
                </a:lnTo>
                <a:lnTo>
                  <a:pt x="21250" y="22448"/>
                </a:lnTo>
                <a:lnTo>
                  <a:pt x="18290" y="29253"/>
                </a:lnTo>
                <a:lnTo>
                  <a:pt x="15364" y="37599"/>
                </a:lnTo>
                <a:lnTo>
                  <a:pt x="12461" y="46974"/>
                </a:lnTo>
                <a:lnTo>
                  <a:pt x="6696" y="66597"/>
                </a:lnTo>
                <a:lnTo>
                  <a:pt x="958" y="84844"/>
                </a:lnTo>
                <a:lnTo>
                  <a:pt x="0" y="93710"/>
                </a:lnTo>
                <a:lnTo>
                  <a:pt x="314" y="102478"/>
                </a:lnTo>
                <a:lnTo>
                  <a:pt x="1475" y="111182"/>
                </a:lnTo>
                <a:lnTo>
                  <a:pt x="3202" y="118889"/>
                </a:lnTo>
                <a:lnTo>
                  <a:pt x="5306" y="125932"/>
                </a:lnTo>
                <a:lnTo>
                  <a:pt x="7661" y="132532"/>
                </a:lnTo>
                <a:lnTo>
                  <a:pt x="10183" y="137885"/>
                </a:lnTo>
                <a:lnTo>
                  <a:pt x="12817" y="142406"/>
                </a:lnTo>
                <a:lnTo>
                  <a:pt x="15526" y="146372"/>
                </a:lnTo>
                <a:lnTo>
                  <a:pt x="18284" y="149969"/>
                </a:lnTo>
                <a:lnTo>
                  <a:pt x="21076" y="153319"/>
                </a:lnTo>
                <a:lnTo>
                  <a:pt x="23889" y="156505"/>
                </a:lnTo>
                <a:lnTo>
                  <a:pt x="26717" y="158630"/>
                </a:lnTo>
                <a:lnTo>
                  <a:pt x="29555" y="160046"/>
                </a:lnTo>
                <a:lnTo>
                  <a:pt x="32399" y="160990"/>
                </a:lnTo>
                <a:lnTo>
                  <a:pt x="36200" y="161619"/>
                </a:lnTo>
                <a:lnTo>
                  <a:pt x="40639" y="162038"/>
                </a:lnTo>
                <a:lnTo>
                  <a:pt x="45504" y="162318"/>
                </a:lnTo>
                <a:lnTo>
                  <a:pt x="55989" y="162629"/>
                </a:lnTo>
                <a:lnTo>
                  <a:pt x="73691" y="162828"/>
                </a:lnTo>
                <a:lnTo>
                  <a:pt x="77064" y="161892"/>
                </a:lnTo>
                <a:lnTo>
                  <a:pt x="80265" y="160316"/>
                </a:lnTo>
                <a:lnTo>
                  <a:pt x="83351" y="158312"/>
                </a:lnTo>
                <a:lnTo>
                  <a:pt x="86361" y="156024"/>
                </a:lnTo>
                <a:lnTo>
                  <a:pt x="89319" y="153546"/>
                </a:lnTo>
                <a:lnTo>
                  <a:pt x="92245" y="150941"/>
                </a:lnTo>
                <a:lnTo>
                  <a:pt x="95148" y="146348"/>
                </a:lnTo>
                <a:lnTo>
                  <a:pt x="98035" y="140428"/>
                </a:lnTo>
                <a:lnTo>
                  <a:pt x="100913" y="133624"/>
                </a:lnTo>
                <a:lnTo>
                  <a:pt x="102831" y="128135"/>
                </a:lnTo>
                <a:lnTo>
                  <a:pt x="104110" y="123523"/>
                </a:lnTo>
                <a:lnTo>
                  <a:pt x="104963" y="119496"/>
                </a:lnTo>
                <a:lnTo>
                  <a:pt x="105531" y="113954"/>
                </a:lnTo>
                <a:lnTo>
                  <a:pt x="105911" y="107402"/>
                </a:lnTo>
                <a:lnTo>
                  <a:pt x="106331" y="93454"/>
                </a:lnTo>
                <a:lnTo>
                  <a:pt x="106624" y="63130"/>
                </a:lnTo>
                <a:lnTo>
                  <a:pt x="104734" y="57327"/>
                </a:lnTo>
                <a:lnTo>
                  <a:pt x="101568" y="51553"/>
                </a:lnTo>
                <a:lnTo>
                  <a:pt x="97554" y="45799"/>
                </a:lnTo>
                <a:lnTo>
                  <a:pt x="92972" y="40058"/>
                </a:lnTo>
                <a:lnTo>
                  <a:pt x="88013" y="34325"/>
                </a:lnTo>
                <a:lnTo>
                  <a:pt x="82801" y="28598"/>
                </a:lnTo>
                <a:lnTo>
                  <a:pt x="78374" y="24780"/>
                </a:lnTo>
                <a:lnTo>
                  <a:pt x="74471" y="22236"/>
                </a:lnTo>
                <a:lnTo>
                  <a:pt x="70916" y="20539"/>
                </a:lnTo>
                <a:lnTo>
                  <a:pt x="67593" y="18455"/>
                </a:lnTo>
                <a:lnTo>
                  <a:pt x="64426" y="16113"/>
                </a:lnTo>
                <a:lnTo>
                  <a:pt x="61361" y="13600"/>
                </a:lnTo>
                <a:lnTo>
                  <a:pt x="58366" y="11924"/>
                </a:lnTo>
                <a:lnTo>
                  <a:pt x="55417" y="10807"/>
                </a:lnTo>
                <a:lnTo>
                  <a:pt x="46661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74"/>
          <p:cNvSpPr/>
          <p:nvPr/>
        </p:nvSpPr>
        <p:spPr>
          <a:xfrm>
            <a:off x="7520940" y="3026092"/>
            <a:ext cx="51436" cy="308611"/>
          </a:xfrm>
          <a:custGeom>
            <a:avLst/>
            <a:gdLst/>
            <a:ahLst/>
            <a:cxnLst/>
            <a:rect l="0" t="0" r="0" b="0"/>
            <a:pathLst>
              <a:path w="51436" h="308611">
                <a:moveTo>
                  <a:pt x="0" y="0"/>
                </a:moveTo>
                <a:lnTo>
                  <a:pt x="4551" y="9102"/>
                </a:lnTo>
                <a:lnTo>
                  <a:pt x="5891" y="13688"/>
                </a:lnTo>
                <a:lnTo>
                  <a:pt x="6785" y="18650"/>
                </a:lnTo>
                <a:lnTo>
                  <a:pt x="7381" y="23864"/>
                </a:lnTo>
                <a:lnTo>
                  <a:pt x="8731" y="28292"/>
                </a:lnTo>
                <a:lnTo>
                  <a:pt x="10583" y="32196"/>
                </a:lnTo>
                <a:lnTo>
                  <a:pt x="12770" y="35751"/>
                </a:lnTo>
                <a:lnTo>
                  <a:pt x="14228" y="41932"/>
                </a:lnTo>
                <a:lnTo>
                  <a:pt x="15201" y="49862"/>
                </a:lnTo>
                <a:lnTo>
                  <a:pt x="15848" y="58959"/>
                </a:lnTo>
                <a:lnTo>
                  <a:pt x="17233" y="67881"/>
                </a:lnTo>
                <a:lnTo>
                  <a:pt x="19109" y="76687"/>
                </a:lnTo>
                <a:lnTo>
                  <a:pt x="21311" y="85414"/>
                </a:lnTo>
                <a:lnTo>
                  <a:pt x="22780" y="93138"/>
                </a:lnTo>
                <a:lnTo>
                  <a:pt x="23759" y="100192"/>
                </a:lnTo>
                <a:lnTo>
                  <a:pt x="24411" y="106800"/>
                </a:lnTo>
                <a:lnTo>
                  <a:pt x="24847" y="119777"/>
                </a:lnTo>
                <a:lnTo>
                  <a:pt x="25331" y="157057"/>
                </a:lnTo>
                <a:lnTo>
                  <a:pt x="26412" y="179952"/>
                </a:lnTo>
                <a:lnTo>
                  <a:pt x="30154" y="230791"/>
                </a:lnTo>
                <a:lnTo>
                  <a:pt x="32484" y="249111"/>
                </a:lnTo>
                <a:lnTo>
                  <a:pt x="34991" y="262277"/>
                </a:lnTo>
                <a:lnTo>
                  <a:pt x="37614" y="272006"/>
                </a:lnTo>
                <a:lnTo>
                  <a:pt x="40317" y="280397"/>
                </a:lnTo>
                <a:lnTo>
                  <a:pt x="43070" y="287897"/>
                </a:lnTo>
                <a:lnTo>
                  <a:pt x="51435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75"/>
          <p:cNvSpPr/>
          <p:nvPr/>
        </p:nvSpPr>
        <p:spPr>
          <a:xfrm>
            <a:off x="7454743" y="2991920"/>
            <a:ext cx="210376" cy="144858"/>
          </a:xfrm>
          <a:custGeom>
            <a:avLst/>
            <a:gdLst/>
            <a:ahLst/>
            <a:cxnLst/>
            <a:rect l="0" t="0" r="0" b="0"/>
            <a:pathLst>
              <a:path w="210376" h="144858">
                <a:moveTo>
                  <a:pt x="14762" y="68462"/>
                </a:moveTo>
                <a:lnTo>
                  <a:pt x="0" y="53700"/>
                </a:lnTo>
                <a:lnTo>
                  <a:pt x="158" y="51953"/>
                </a:lnTo>
                <a:lnTo>
                  <a:pt x="1216" y="49836"/>
                </a:lnTo>
                <a:lnTo>
                  <a:pt x="2873" y="47472"/>
                </a:lnTo>
                <a:lnTo>
                  <a:pt x="4931" y="44944"/>
                </a:lnTo>
                <a:lnTo>
                  <a:pt x="7255" y="42306"/>
                </a:lnTo>
                <a:lnTo>
                  <a:pt x="9757" y="39594"/>
                </a:lnTo>
                <a:lnTo>
                  <a:pt x="13331" y="36835"/>
                </a:lnTo>
                <a:lnTo>
                  <a:pt x="17617" y="34042"/>
                </a:lnTo>
                <a:lnTo>
                  <a:pt x="22380" y="31228"/>
                </a:lnTo>
                <a:lnTo>
                  <a:pt x="26508" y="28399"/>
                </a:lnTo>
                <a:lnTo>
                  <a:pt x="30213" y="25561"/>
                </a:lnTo>
                <a:lnTo>
                  <a:pt x="33635" y="22716"/>
                </a:lnTo>
                <a:lnTo>
                  <a:pt x="38774" y="19867"/>
                </a:lnTo>
                <a:lnTo>
                  <a:pt x="45057" y="17016"/>
                </a:lnTo>
                <a:lnTo>
                  <a:pt x="52104" y="14162"/>
                </a:lnTo>
                <a:lnTo>
                  <a:pt x="58706" y="12260"/>
                </a:lnTo>
                <a:lnTo>
                  <a:pt x="65013" y="10991"/>
                </a:lnTo>
                <a:lnTo>
                  <a:pt x="71123" y="10146"/>
                </a:lnTo>
                <a:lnTo>
                  <a:pt x="77101" y="8629"/>
                </a:lnTo>
                <a:lnTo>
                  <a:pt x="82991" y="6666"/>
                </a:lnTo>
                <a:lnTo>
                  <a:pt x="88823" y="4405"/>
                </a:lnTo>
                <a:lnTo>
                  <a:pt x="95569" y="2897"/>
                </a:lnTo>
                <a:lnTo>
                  <a:pt x="102922" y="1892"/>
                </a:lnTo>
                <a:lnTo>
                  <a:pt x="110683" y="1222"/>
                </a:lnTo>
                <a:lnTo>
                  <a:pt x="117762" y="776"/>
                </a:lnTo>
                <a:lnTo>
                  <a:pt x="130707" y="279"/>
                </a:lnTo>
                <a:lnTo>
                  <a:pt x="148706" y="0"/>
                </a:lnTo>
                <a:lnTo>
                  <a:pt x="153587" y="913"/>
                </a:lnTo>
                <a:lnTo>
                  <a:pt x="157795" y="2474"/>
                </a:lnTo>
                <a:lnTo>
                  <a:pt x="161552" y="4468"/>
                </a:lnTo>
                <a:lnTo>
                  <a:pt x="165009" y="5797"/>
                </a:lnTo>
                <a:lnTo>
                  <a:pt x="171391" y="7273"/>
                </a:lnTo>
                <a:lnTo>
                  <a:pt x="176331" y="9572"/>
                </a:lnTo>
                <a:lnTo>
                  <a:pt x="182482" y="13010"/>
                </a:lnTo>
                <a:lnTo>
                  <a:pt x="189440" y="17206"/>
                </a:lnTo>
                <a:lnTo>
                  <a:pt x="194080" y="20956"/>
                </a:lnTo>
                <a:lnTo>
                  <a:pt x="197172" y="24409"/>
                </a:lnTo>
                <a:lnTo>
                  <a:pt x="199233" y="27663"/>
                </a:lnTo>
                <a:lnTo>
                  <a:pt x="201560" y="30786"/>
                </a:lnTo>
                <a:lnTo>
                  <a:pt x="204064" y="33819"/>
                </a:lnTo>
                <a:lnTo>
                  <a:pt x="206686" y="36794"/>
                </a:lnTo>
                <a:lnTo>
                  <a:pt x="208434" y="40683"/>
                </a:lnTo>
                <a:lnTo>
                  <a:pt x="209599" y="45180"/>
                </a:lnTo>
                <a:lnTo>
                  <a:pt x="210375" y="50083"/>
                </a:lnTo>
                <a:lnTo>
                  <a:pt x="209941" y="56210"/>
                </a:lnTo>
                <a:lnTo>
                  <a:pt x="208699" y="63151"/>
                </a:lnTo>
                <a:lnTo>
                  <a:pt x="206918" y="70637"/>
                </a:lnTo>
                <a:lnTo>
                  <a:pt x="204778" y="76579"/>
                </a:lnTo>
                <a:lnTo>
                  <a:pt x="202399" y="81493"/>
                </a:lnTo>
                <a:lnTo>
                  <a:pt x="199861" y="85722"/>
                </a:lnTo>
                <a:lnTo>
                  <a:pt x="196264" y="90446"/>
                </a:lnTo>
                <a:lnTo>
                  <a:pt x="191961" y="95501"/>
                </a:lnTo>
                <a:lnTo>
                  <a:pt x="183052" y="105245"/>
                </a:lnTo>
                <a:lnTo>
                  <a:pt x="175917" y="112750"/>
                </a:lnTo>
                <a:lnTo>
                  <a:pt x="170776" y="116085"/>
                </a:lnTo>
                <a:lnTo>
                  <a:pt x="164491" y="119261"/>
                </a:lnTo>
                <a:lnTo>
                  <a:pt x="157444" y="122330"/>
                </a:lnTo>
                <a:lnTo>
                  <a:pt x="144534" y="128281"/>
                </a:lnTo>
                <a:lnTo>
                  <a:pt x="138423" y="131201"/>
                </a:lnTo>
                <a:lnTo>
                  <a:pt x="133398" y="134101"/>
                </a:lnTo>
                <a:lnTo>
                  <a:pt x="129095" y="136986"/>
                </a:lnTo>
                <a:lnTo>
                  <a:pt x="125274" y="139863"/>
                </a:lnTo>
                <a:lnTo>
                  <a:pt x="120822" y="141780"/>
                </a:lnTo>
                <a:lnTo>
                  <a:pt x="115949" y="143058"/>
                </a:lnTo>
                <a:lnTo>
                  <a:pt x="110794" y="143910"/>
                </a:lnTo>
                <a:lnTo>
                  <a:pt x="106406" y="144478"/>
                </a:lnTo>
                <a:lnTo>
                  <a:pt x="102528" y="144857"/>
                </a:lnTo>
                <a:lnTo>
                  <a:pt x="83341" y="1370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76"/>
          <p:cNvSpPr/>
          <p:nvPr/>
        </p:nvSpPr>
        <p:spPr>
          <a:xfrm>
            <a:off x="7692390" y="2995699"/>
            <a:ext cx="231458" cy="149873"/>
          </a:xfrm>
          <a:custGeom>
            <a:avLst/>
            <a:gdLst/>
            <a:ahLst/>
            <a:cxnLst/>
            <a:rect l="0" t="0" r="0" b="0"/>
            <a:pathLst>
              <a:path w="231458" h="149873">
                <a:moveTo>
                  <a:pt x="0" y="64683"/>
                </a:moveTo>
                <a:lnTo>
                  <a:pt x="4551" y="69234"/>
                </a:lnTo>
                <a:lnTo>
                  <a:pt x="6844" y="70575"/>
                </a:lnTo>
                <a:lnTo>
                  <a:pt x="11931" y="72064"/>
                </a:lnTo>
                <a:lnTo>
                  <a:pt x="17368" y="72726"/>
                </a:lnTo>
                <a:lnTo>
                  <a:pt x="20151" y="72903"/>
                </a:lnTo>
                <a:lnTo>
                  <a:pt x="24864" y="71115"/>
                </a:lnTo>
                <a:lnTo>
                  <a:pt x="30864" y="68019"/>
                </a:lnTo>
                <a:lnTo>
                  <a:pt x="37721" y="64049"/>
                </a:lnTo>
                <a:lnTo>
                  <a:pt x="43244" y="60451"/>
                </a:lnTo>
                <a:lnTo>
                  <a:pt x="47880" y="57099"/>
                </a:lnTo>
                <a:lnTo>
                  <a:pt x="51922" y="53912"/>
                </a:lnTo>
                <a:lnTo>
                  <a:pt x="56522" y="49882"/>
                </a:lnTo>
                <a:lnTo>
                  <a:pt x="61494" y="45291"/>
                </a:lnTo>
                <a:lnTo>
                  <a:pt x="66713" y="40325"/>
                </a:lnTo>
                <a:lnTo>
                  <a:pt x="71146" y="37014"/>
                </a:lnTo>
                <a:lnTo>
                  <a:pt x="75052" y="34807"/>
                </a:lnTo>
                <a:lnTo>
                  <a:pt x="78610" y="33336"/>
                </a:lnTo>
                <a:lnTo>
                  <a:pt x="80982" y="31402"/>
                </a:lnTo>
                <a:lnTo>
                  <a:pt x="82563" y="29161"/>
                </a:lnTo>
                <a:lnTo>
                  <a:pt x="83617" y="26714"/>
                </a:lnTo>
                <a:lnTo>
                  <a:pt x="85272" y="24131"/>
                </a:lnTo>
                <a:lnTo>
                  <a:pt x="87328" y="21456"/>
                </a:lnTo>
                <a:lnTo>
                  <a:pt x="92920" y="14869"/>
                </a:lnTo>
                <a:lnTo>
                  <a:pt x="92427" y="13377"/>
                </a:lnTo>
                <a:lnTo>
                  <a:pt x="89338" y="9178"/>
                </a:lnTo>
                <a:lnTo>
                  <a:pt x="87182" y="7677"/>
                </a:lnTo>
                <a:lnTo>
                  <a:pt x="82244" y="6010"/>
                </a:lnTo>
                <a:lnTo>
                  <a:pt x="76876" y="2728"/>
                </a:lnTo>
                <a:lnTo>
                  <a:pt x="74111" y="520"/>
                </a:lnTo>
                <a:lnTo>
                  <a:pt x="69409" y="0"/>
                </a:lnTo>
                <a:lnTo>
                  <a:pt x="63418" y="606"/>
                </a:lnTo>
                <a:lnTo>
                  <a:pt x="46923" y="3872"/>
                </a:lnTo>
                <a:lnTo>
                  <a:pt x="43664" y="5092"/>
                </a:lnTo>
                <a:lnTo>
                  <a:pt x="39586" y="6859"/>
                </a:lnTo>
                <a:lnTo>
                  <a:pt x="34963" y="8988"/>
                </a:lnTo>
                <a:lnTo>
                  <a:pt x="31881" y="11361"/>
                </a:lnTo>
                <a:lnTo>
                  <a:pt x="29827" y="13895"/>
                </a:lnTo>
                <a:lnTo>
                  <a:pt x="28457" y="16537"/>
                </a:lnTo>
                <a:lnTo>
                  <a:pt x="27544" y="20203"/>
                </a:lnTo>
                <a:lnTo>
                  <a:pt x="26934" y="24552"/>
                </a:lnTo>
                <a:lnTo>
                  <a:pt x="26529" y="29357"/>
                </a:lnTo>
                <a:lnTo>
                  <a:pt x="25306" y="33512"/>
                </a:lnTo>
                <a:lnTo>
                  <a:pt x="23538" y="37235"/>
                </a:lnTo>
                <a:lnTo>
                  <a:pt x="21407" y="40669"/>
                </a:lnTo>
                <a:lnTo>
                  <a:pt x="19986" y="44864"/>
                </a:lnTo>
                <a:lnTo>
                  <a:pt x="19039" y="49565"/>
                </a:lnTo>
                <a:lnTo>
                  <a:pt x="18408" y="54605"/>
                </a:lnTo>
                <a:lnTo>
                  <a:pt x="18939" y="61774"/>
                </a:lnTo>
                <a:lnTo>
                  <a:pt x="20246" y="70364"/>
                </a:lnTo>
                <a:lnTo>
                  <a:pt x="22070" y="79900"/>
                </a:lnTo>
                <a:lnTo>
                  <a:pt x="24238" y="87210"/>
                </a:lnTo>
                <a:lnTo>
                  <a:pt x="26636" y="93036"/>
                </a:lnTo>
                <a:lnTo>
                  <a:pt x="29187" y="97873"/>
                </a:lnTo>
                <a:lnTo>
                  <a:pt x="30888" y="102049"/>
                </a:lnTo>
                <a:lnTo>
                  <a:pt x="32022" y="105786"/>
                </a:lnTo>
                <a:lnTo>
                  <a:pt x="32778" y="109230"/>
                </a:lnTo>
                <a:lnTo>
                  <a:pt x="35187" y="113431"/>
                </a:lnTo>
                <a:lnTo>
                  <a:pt x="38698" y="118137"/>
                </a:lnTo>
                <a:lnTo>
                  <a:pt x="42943" y="123179"/>
                </a:lnTo>
                <a:lnTo>
                  <a:pt x="47679" y="127493"/>
                </a:lnTo>
                <a:lnTo>
                  <a:pt x="52741" y="131321"/>
                </a:lnTo>
                <a:lnTo>
                  <a:pt x="58020" y="134826"/>
                </a:lnTo>
                <a:lnTo>
                  <a:pt x="64397" y="138115"/>
                </a:lnTo>
                <a:lnTo>
                  <a:pt x="71506" y="141260"/>
                </a:lnTo>
                <a:lnTo>
                  <a:pt x="79103" y="144310"/>
                </a:lnTo>
                <a:lnTo>
                  <a:pt x="87026" y="146342"/>
                </a:lnTo>
                <a:lnTo>
                  <a:pt x="95164" y="147698"/>
                </a:lnTo>
                <a:lnTo>
                  <a:pt x="103448" y="148601"/>
                </a:lnTo>
                <a:lnTo>
                  <a:pt x="111828" y="149203"/>
                </a:lnTo>
                <a:lnTo>
                  <a:pt x="120272" y="149605"/>
                </a:lnTo>
                <a:lnTo>
                  <a:pt x="128758" y="149872"/>
                </a:lnTo>
                <a:lnTo>
                  <a:pt x="136322" y="149099"/>
                </a:lnTo>
                <a:lnTo>
                  <a:pt x="143268" y="147630"/>
                </a:lnTo>
                <a:lnTo>
                  <a:pt x="149804" y="145698"/>
                </a:lnTo>
                <a:lnTo>
                  <a:pt x="156067" y="143458"/>
                </a:lnTo>
                <a:lnTo>
                  <a:pt x="162147" y="141013"/>
                </a:lnTo>
                <a:lnTo>
                  <a:pt x="168105" y="138429"/>
                </a:lnTo>
                <a:lnTo>
                  <a:pt x="173029" y="135755"/>
                </a:lnTo>
                <a:lnTo>
                  <a:pt x="177266" y="133019"/>
                </a:lnTo>
                <a:lnTo>
                  <a:pt x="181042" y="130243"/>
                </a:lnTo>
                <a:lnTo>
                  <a:pt x="185464" y="126487"/>
                </a:lnTo>
                <a:lnTo>
                  <a:pt x="190318" y="122078"/>
                </a:lnTo>
                <a:lnTo>
                  <a:pt x="200790" y="112100"/>
                </a:lnTo>
                <a:lnTo>
                  <a:pt x="223964" y="89298"/>
                </a:lnTo>
                <a:lnTo>
                  <a:pt x="231457" y="7325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77"/>
          <p:cNvSpPr/>
          <p:nvPr/>
        </p:nvSpPr>
        <p:spPr>
          <a:xfrm>
            <a:off x="8541067" y="2974657"/>
            <a:ext cx="34291" cy="471489"/>
          </a:xfrm>
          <a:custGeom>
            <a:avLst/>
            <a:gdLst/>
            <a:ahLst/>
            <a:cxnLst/>
            <a:rect l="0" t="0" r="0" b="0"/>
            <a:pathLst>
              <a:path w="34291" h="471489">
                <a:moveTo>
                  <a:pt x="0" y="0"/>
                </a:moveTo>
                <a:lnTo>
                  <a:pt x="0" y="80378"/>
                </a:lnTo>
                <a:lnTo>
                  <a:pt x="952" y="99305"/>
                </a:lnTo>
                <a:lnTo>
                  <a:pt x="2540" y="117639"/>
                </a:lnTo>
                <a:lnTo>
                  <a:pt x="4551" y="135576"/>
                </a:lnTo>
                <a:lnTo>
                  <a:pt x="5891" y="150391"/>
                </a:lnTo>
                <a:lnTo>
                  <a:pt x="6785" y="163126"/>
                </a:lnTo>
                <a:lnTo>
                  <a:pt x="7382" y="174473"/>
                </a:lnTo>
                <a:lnTo>
                  <a:pt x="17321" y="276909"/>
                </a:lnTo>
                <a:lnTo>
                  <a:pt x="24526" y="338336"/>
                </a:lnTo>
                <a:lnTo>
                  <a:pt x="29950" y="380877"/>
                </a:lnTo>
                <a:lnTo>
                  <a:pt x="31397" y="394888"/>
                </a:lnTo>
                <a:lnTo>
                  <a:pt x="32361" y="406133"/>
                </a:lnTo>
                <a:lnTo>
                  <a:pt x="33004" y="417440"/>
                </a:lnTo>
                <a:lnTo>
                  <a:pt x="33718" y="440164"/>
                </a:lnTo>
                <a:lnTo>
                  <a:pt x="34290" y="4714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78"/>
          <p:cNvSpPr/>
          <p:nvPr/>
        </p:nvSpPr>
        <p:spPr>
          <a:xfrm>
            <a:off x="8395334" y="2894099"/>
            <a:ext cx="334329" cy="209147"/>
          </a:xfrm>
          <a:custGeom>
            <a:avLst/>
            <a:gdLst/>
            <a:ahLst/>
            <a:cxnLst/>
            <a:rect l="0" t="0" r="0" b="0"/>
            <a:pathLst>
              <a:path w="334329" h="209147">
                <a:moveTo>
                  <a:pt x="0" y="209146"/>
                </a:moveTo>
                <a:lnTo>
                  <a:pt x="4551" y="200044"/>
                </a:lnTo>
                <a:lnTo>
                  <a:pt x="7798" y="194505"/>
                </a:lnTo>
                <a:lnTo>
                  <a:pt x="16483" y="180731"/>
                </a:lnTo>
                <a:lnTo>
                  <a:pt x="20514" y="174010"/>
                </a:lnTo>
                <a:lnTo>
                  <a:pt x="24154" y="167625"/>
                </a:lnTo>
                <a:lnTo>
                  <a:pt x="27533" y="161462"/>
                </a:lnTo>
                <a:lnTo>
                  <a:pt x="31690" y="154497"/>
                </a:lnTo>
                <a:lnTo>
                  <a:pt x="41389" y="139137"/>
                </a:lnTo>
                <a:lnTo>
                  <a:pt x="46644" y="131993"/>
                </a:lnTo>
                <a:lnTo>
                  <a:pt x="52051" y="125326"/>
                </a:lnTo>
                <a:lnTo>
                  <a:pt x="57560" y="118976"/>
                </a:lnTo>
                <a:lnTo>
                  <a:pt x="63139" y="112837"/>
                </a:lnTo>
                <a:lnTo>
                  <a:pt x="74418" y="100937"/>
                </a:lnTo>
                <a:lnTo>
                  <a:pt x="108596" y="66304"/>
                </a:lnTo>
                <a:lnTo>
                  <a:pt x="116213" y="59625"/>
                </a:lnTo>
                <a:lnTo>
                  <a:pt x="125100" y="52315"/>
                </a:lnTo>
                <a:lnTo>
                  <a:pt x="134836" y="44584"/>
                </a:lnTo>
                <a:lnTo>
                  <a:pt x="143230" y="37526"/>
                </a:lnTo>
                <a:lnTo>
                  <a:pt x="150732" y="30915"/>
                </a:lnTo>
                <a:lnTo>
                  <a:pt x="157639" y="24603"/>
                </a:lnTo>
                <a:lnTo>
                  <a:pt x="165100" y="19442"/>
                </a:lnTo>
                <a:lnTo>
                  <a:pt x="172932" y="15049"/>
                </a:lnTo>
                <a:lnTo>
                  <a:pt x="201483" y="1155"/>
                </a:lnTo>
                <a:lnTo>
                  <a:pt x="206712" y="0"/>
                </a:lnTo>
                <a:lnTo>
                  <a:pt x="211151" y="183"/>
                </a:lnTo>
                <a:lnTo>
                  <a:pt x="219575" y="2926"/>
                </a:lnTo>
                <a:lnTo>
                  <a:pt x="229668" y="7320"/>
                </a:lnTo>
                <a:lnTo>
                  <a:pt x="237966" y="12448"/>
                </a:lnTo>
                <a:lnTo>
                  <a:pt x="244827" y="17902"/>
                </a:lnTo>
                <a:lnTo>
                  <a:pt x="251052" y="23501"/>
                </a:lnTo>
                <a:lnTo>
                  <a:pt x="254045" y="27280"/>
                </a:lnTo>
                <a:lnTo>
                  <a:pt x="256995" y="31704"/>
                </a:lnTo>
                <a:lnTo>
                  <a:pt x="259912" y="36559"/>
                </a:lnTo>
                <a:lnTo>
                  <a:pt x="262810" y="41700"/>
                </a:lnTo>
                <a:lnTo>
                  <a:pt x="268569" y="52493"/>
                </a:lnTo>
                <a:lnTo>
                  <a:pt x="271439" y="58991"/>
                </a:lnTo>
                <a:lnTo>
                  <a:pt x="274305" y="66180"/>
                </a:lnTo>
                <a:lnTo>
                  <a:pt x="277168" y="73830"/>
                </a:lnTo>
                <a:lnTo>
                  <a:pt x="280029" y="80835"/>
                </a:lnTo>
                <a:lnTo>
                  <a:pt x="282889" y="87410"/>
                </a:lnTo>
                <a:lnTo>
                  <a:pt x="285748" y="93699"/>
                </a:lnTo>
                <a:lnTo>
                  <a:pt x="288606" y="100749"/>
                </a:lnTo>
                <a:lnTo>
                  <a:pt x="291465" y="108306"/>
                </a:lnTo>
                <a:lnTo>
                  <a:pt x="294323" y="116202"/>
                </a:lnTo>
                <a:lnTo>
                  <a:pt x="297180" y="123370"/>
                </a:lnTo>
                <a:lnTo>
                  <a:pt x="300038" y="130055"/>
                </a:lnTo>
                <a:lnTo>
                  <a:pt x="302896" y="136416"/>
                </a:lnTo>
                <a:lnTo>
                  <a:pt x="304800" y="141609"/>
                </a:lnTo>
                <a:lnTo>
                  <a:pt x="306071" y="146024"/>
                </a:lnTo>
                <a:lnTo>
                  <a:pt x="306917" y="149920"/>
                </a:lnTo>
                <a:lnTo>
                  <a:pt x="308433" y="153469"/>
                </a:lnTo>
                <a:lnTo>
                  <a:pt x="310398" y="156788"/>
                </a:lnTo>
                <a:lnTo>
                  <a:pt x="334328" y="19200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79"/>
          <p:cNvSpPr/>
          <p:nvPr/>
        </p:nvSpPr>
        <p:spPr>
          <a:xfrm>
            <a:off x="7820977" y="3673107"/>
            <a:ext cx="377191" cy="638584"/>
          </a:xfrm>
          <a:custGeom>
            <a:avLst/>
            <a:gdLst/>
            <a:ahLst/>
            <a:cxnLst/>
            <a:rect l="0" t="0" r="0" b="0"/>
            <a:pathLst>
              <a:path w="377191" h="638584">
                <a:moveTo>
                  <a:pt x="0" y="4495"/>
                </a:moveTo>
                <a:lnTo>
                  <a:pt x="4551" y="22699"/>
                </a:lnTo>
                <a:lnTo>
                  <a:pt x="6785" y="36715"/>
                </a:lnTo>
                <a:lnTo>
                  <a:pt x="8043" y="55317"/>
                </a:lnTo>
                <a:lnTo>
                  <a:pt x="10242" y="72803"/>
                </a:lnTo>
                <a:lnTo>
                  <a:pt x="13496" y="88133"/>
                </a:lnTo>
                <a:lnTo>
                  <a:pt x="24637" y="138497"/>
                </a:lnTo>
                <a:lnTo>
                  <a:pt x="27854" y="153837"/>
                </a:lnTo>
                <a:lnTo>
                  <a:pt x="30953" y="166922"/>
                </a:lnTo>
                <a:lnTo>
                  <a:pt x="33970" y="178502"/>
                </a:lnTo>
                <a:lnTo>
                  <a:pt x="39863" y="198989"/>
                </a:lnTo>
                <a:lnTo>
                  <a:pt x="45656" y="217619"/>
                </a:lnTo>
                <a:lnTo>
                  <a:pt x="50441" y="225636"/>
                </a:lnTo>
                <a:lnTo>
                  <a:pt x="56487" y="232884"/>
                </a:lnTo>
                <a:lnTo>
                  <a:pt x="77621" y="253656"/>
                </a:lnTo>
                <a:lnTo>
                  <a:pt x="81276" y="256327"/>
                </a:lnTo>
                <a:lnTo>
                  <a:pt x="87875" y="259295"/>
                </a:lnTo>
                <a:lnTo>
                  <a:pt x="90016" y="259135"/>
                </a:lnTo>
                <a:lnTo>
                  <a:pt x="91443" y="258075"/>
                </a:lnTo>
                <a:lnTo>
                  <a:pt x="92394" y="256415"/>
                </a:lnTo>
                <a:lnTo>
                  <a:pt x="98531" y="252032"/>
                </a:lnTo>
                <a:lnTo>
                  <a:pt x="102836" y="249530"/>
                </a:lnTo>
                <a:lnTo>
                  <a:pt x="110158" y="241669"/>
                </a:lnTo>
                <a:lnTo>
                  <a:pt x="119634" y="229074"/>
                </a:lnTo>
                <a:lnTo>
                  <a:pt x="125561" y="221466"/>
                </a:lnTo>
                <a:lnTo>
                  <a:pt x="131370" y="211734"/>
                </a:lnTo>
                <a:lnTo>
                  <a:pt x="134253" y="202662"/>
                </a:lnTo>
                <a:lnTo>
                  <a:pt x="137127" y="190899"/>
                </a:lnTo>
                <a:lnTo>
                  <a:pt x="139995" y="177342"/>
                </a:lnTo>
                <a:lnTo>
                  <a:pt x="142860" y="165446"/>
                </a:lnTo>
                <a:lnTo>
                  <a:pt x="145723" y="154658"/>
                </a:lnTo>
                <a:lnTo>
                  <a:pt x="148583" y="144609"/>
                </a:lnTo>
                <a:lnTo>
                  <a:pt x="150491" y="131242"/>
                </a:lnTo>
                <a:lnTo>
                  <a:pt x="151762" y="115663"/>
                </a:lnTo>
                <a:lnTo>
                  <a:pt x="152609" y="98610"/>
                </a:lnTo>
                <a:lnTo>
                  <a:pt x="154127" y="85336"/>
                </a:lnTo>
                <a:lnTo>
                  <a:pt x="159862" y="57552"/>
                </a:lnTo>
                <a:lnTo>
                  <a:pt x="161537" y="43633"/>
                </a:lnTo>
                <a:lnTo>
                  <a:pt x="159742" y="31097"/>
                </a:lnTo>
                <a:lnTo>
                  <a:pt x="155916" y="15870"/>
                </a:lnTo>
                <a:lnTo>
                  <a:pt x="154623" y="6742"/>
                </a:lnTo>
                <a:lnTo>
                  <a:pt x="151906" y="2954"/>
                </a:lnTo>
                <a:lnTo>
                  <a:pt x="149428" y="0"/>
                </a:lnTo>
                <a:lnTo>
                  <a:pt x="151503" y="1862"/>
                </a:lnTo>
                <a:lnTo>
                  <a:pt x="155294" y="11313"/>
                </a:lnTo>
                <a:lnTo>
                  <a:pt x="167127" y="44673"/>
                </a:lnTo>
                <a:lnTo>
                  <a:pt x="171426" y="58903"/>
                </a:lnTo>
                <a:lnTo>
                  <a:pt x="174291" y="70294"/>
                </a:lnTo>
                <a:lnTo>
                  <a:pt x="176202" y="79794"/>
                </a:lnTo>
                <a:lnTo>
                  <a:pt x="181285" y="98509"/>
                </a:lnTo>
                <a:lnTo>
                  <a:pt x="204739" y="179248"/>
                </a:lnTo>
                <a:lnTo>
                  <a:pt x="218312" y="229483"/>
                </a:lnTo>
                <a:lnTo>
                  <a:pt x="223647" y="253547"/>
                </a:lnTo>
                <a:lnTo>
                  <a:pt x="228155" y="277210"/>
                </a:lnTo>
                <a:lnTo>
                  <a:pt x="239051" y="339300"/>
                </a:lnTo>
                <a:lnTo>
                  <a:pt x="242235" y="356285"/>
                </a:lnTo>
                <a:lnTo>
                  <a:pt x="244358" y="371419"/>
                </a:lnTo>
                <a:lnTo>
                  <a:pt x="245773" y="385319"/>
                </a:lnTo>
                <a:lnTo>
                  <a:pt x="246716" y="398395"/>
                </a:lnTo>
                <a:lnTo>
                  <a:pt x="246392" y="421400"/>
                </a:lnTo>
                <a:lnTo>
                  <a:pt x="243493" y="485061"/>
                </a:lnTo>
                <a:lnTo>
                  <a:pt x="241386" y="514420"/>
                </a:lnTo>
                <a:lnTo>
                  <a:pt x="239030" y="540660"/>
                </a:lnTo>
                <a:lnTo>
                  <a:pt x="236506" y="564821"/>
                </a:lnTo>
                <a:lnTo>
                  <a:pt x="233870" y="582833"/>
                </a:lnTo>
                <a:lnTo>
                  <a:pt x="231161" y="596746"/>
                </a:lnTo>
                <a:lnTo>
                  <a:pt x="225611" y="616333"/>
                </a:lnTo>
                <a:lnTo>
                  <a:pt x="219970" y="628213"/>
                </a:lnTo>
                <a:lnTo>
                  <a:pt x="216178" y="631762"/>
                </a:lnTo>
                <a:lnTo>
                  <a:pt x="211747" y="634128"/>
                </a:lnTo>
                <a:lnTo>
                  <a:pt x="202695" y="636757"/>
                </a:lnTo>
                <a:lnTo>
                  <a:pt x="192244" y="638237"/>
                </a:lnTo>
                <a:lnTo>
                  <a:pt x="186089" y="638583"/>
                </a:lnTo>
                <a:lnTo>
                  <a:pt x="183115" y="637723"/>
                </a:lnTo>
                <a:lnTo>
                  <a:pt x="173424" y="631962"/>
                </a:lnTo>
                <a:lnTo>
                  <a:pt x="164072" y="626904"/>
                </a:lnTo>
                <a:lnTo>
                  <a:pt x="152648" y="618701"/>
                </a:lnTo>
                <a:lnTo>
                  <a:pt x="146266" y="610533"/>
                </a:lnTo>
                <a:lnTo>
                  <a:pt x="140254" y="599600"/>
                </a:lnTo>
                <a:lnTo>
                  <a:pt x="134408" y="585217"/>
                </a:lnTo>
                <a:lnTo>
                  <a:pt x="128635" y="569299"/>
                </a:lnTo>
                <a:lnTo>
                  <a:pt x="117167" y="535796"/>
                </a:lnTo>
                <a:lnTo>
                  <a:pt x="115259" y="522526"/>
                </a:lnTo>
                <a:lnTo>
                  <a:pt x="113986" y="506059"/>
                </a:lnTo>
                <a:lnTo>
                  <a:pt x="113139" y="487461"/>
                </a:lnTo>
                <a:lnTo>
                  <a:pt x="113526" y="471252"/>
                </a:lnTo>
                <a:lnTo>
                  <a:pt x="114737" y="456637"/>
                </a:lnTo>
                <a:lnTo>
                  <a:pt x="116496" y="443083"/>
                </a:lnTo>
                <a:lnTo>
                  <a:pt x="118621" y="431189"/>
                </a:lnTo>
                <a:lnTo>
                  <a:pt x="120991" y="420403"/>
                </a:lnTo>
                <a:lnTo>
                  <a:pt x="123523" y="410354"/>
                </a:lnTo>
                <a:lnTo>
                  <a:pt x="127116" y="399846"/>
                </a:lnTo>
                <a:lnTo>
                  <a:pt x="131417" y="389029"/>
                </a:lnTo>
                <a:lnTo>
                  <a:pt x="136189" y="378009"/>
                </a:lnTo>
                <a:lnTo>
                  <a:pt x="146571" y="355604"/>
                </a:lnTo>
                <a:lnTo>
                  <a:pt x="152006" y="344295"/>
                </a:lnTo>
                <a:lnTo>
                  <a:pt x="160392" y="331993"/>
                </a:lnTo>
                <a:lnTo>
                  <a:pt x="170746" y="319030"/>
                </a:lnTo>
                <a:lnTo>
                  <a:pt x="182411" y="305625"/>
                </a:lnTo>
                <a:lnTo>
                  <a:pt x="193997" y="292878"/>
                </a:lnTo>
                <a:lnTo>
                  <a:pt x="217031" y="268556"/>
                </a:lnTo>
                <a:lnTo>
                  <a:pt x="227555" y="258640"/>
                </a:lnTo>
                <a:lnTo>
                  <a:pt x="237428" y="250126"/>
                </a:lnTo>
                <a:lnTo>
                  <a:pt x="246869" y="242544"/>
                </a:lnTo>
                <a:lnTo>
                  <a:pt x="257924" y="234631"/>
                </a:lnTo>
                <a:lnTo>
                  <a:pt x="270057" y="226499"/>
                </a:lnTo>
                <a:lnTo>
                  <a:pt x="282908" y="218220"/>
                </a:lnTo>
                <a:lnTo>
                  <a:pt x="296238" y="210796"/>
                </a:lnTo>
                <a:lnTo>
                  <a:pt x="309887" y="203942"/>
                </a:lnTo>
                <a:lnTo>
                  <a:pt x="323749" y="197467"/>
                </a:lnTo>
                <a:lnTo>
                  <a:pt x="334894" y="193151"/>
                </a:lnTo>
                <a:lnTo>
                  <a:pt x="344231" y="190273"/>
                </a:lnTo>
                <a:lnTo>
                  <a:pt x="377190" y="18451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80"/>
          <p:cNvSpPr/>
          <p:nvPr/>
        </p:nvSpPr>
        <p:spPr>
          <a:xfrm>
            <a:off x="8249602" y="3643312"/>
            <a:ext cx="68581" cy="222886"/>
          </a:xfrm>
          <a:custGeom>
            <a:avLst/>
            <a:gdLst/>
            <a:ahLst/>
            <a:cxnLst/>
            <a:rect l="0" t="0" r="0" b="0"/>
            <a:pathLst>
              <a:path w="68581" h="222886">
                <a:moveTo>
                  <a:pt x="0" y="0"/>
                </a:moveTo>
                <a:lnTo>
                  <a:pt x="11932" y="23864"/>
                </a:lnTo>
                <a:lnTo>
                  <a:pt x="14622" y="30197"/>
                </a:lnTo>
                <a:lnTo>
                  <a:pt x="17368" y="37276"/>
                </a:lnTo>
                <a:lnTo>
                  <a:pt x="22959" y="52762"/>
                </a:lnTo>
                <a:lnTo>
                  <a:pt x="28619" y="69170"/>
                </a:lnTo>
                <a:lnTo>
                  <a:pt x="30509" y="76593"/>
                </a:lnTo>
                <a:lnTo>
                  <a:pt x="31770" y="83447"/>
                </a:lnTo>
                <a:lnTo>
                  <a:pt x="32610" y="89922"/>
                </a:lnTo>
                <a:lnTo>
                  <a:pt x="34123" y="96143"/>
                </a:lnTo>
                <a:lnTo>
                  <a:pt x="36084" y="102195"/>
                </a:lnTo>
                <a:lnTo>
                  <a:pt x="38343" y="108135"/>
                </a:lnTo>
                <a:lnTo>
                  <a:pt x="41754" y="122573"/>
                </a:lnTo>
                <a:lnTo>
                  <a:pt x="50625" y="166554"/>
                </a:lnTo>
                <a:lnTo>
                  <a:pt x="54705" y="183426"/>
                </a:lnTo>
                <a:lnTo>
                  <a:pt x="58378" y="195627"/>
                </a:lnTo>
                <a:lnTo>
                  <a:pt x="68580" y="2228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81"/>
          <p:cNvSpPr/>
          <p:nvPr/>
        </p:nvSpPr>
        <p:spPr>
          <a:xfrm>
            <a:off x="8361044" y="3617798"/>
            <a:ext cx="265749" cy="192726"/>
          </a:xfrm>
          <a:custGeom>
            <a:avLst/>
            <a:gdLst/>
            <a:ahLst/>
            <a:cxnLst/>
            <a:rect l="0" t="0" r="0" b="0"/>
            <a:pathLst>
              <a:path w="265749" h="192726">
                <a:moveTo>
                  <a:pt x="0" y="16942"/>
                </a:moveTo>
                <a:lnTo>
                  <a:pt x="4552" y="26043"/>
                </a:lnTo>
                <a:lnTo>
                  <a:pt x="7797" y="33487"/>
                </a:lnTo>
                <a:lnTo>
                  <a:pt x="20514" y="63860"/>
                </a:lnTo>
                <a:lnTo>
                  <a:pt x="27533" y="79387"/>
                </a:lnTo>
                <a:lnTo>
                  <a:pt x="60391" y="146190"/>
                </a:lnTo>
                <a:lnTo>
                  <a:pt x="63120" y="152637"/>
                </a:lnTo>
                <a:lnTo>
                  <a:pt x="64941" y="157888"/>
                </a:lnTo>
                <a:lnTo>
                  <a:pt x="66154" y="162341"/>
                </a:lnTo>
                <a:lnTo>
                  <a:pt x="67915" y="164357"/>
                </a:lnTo>
                <a:lnTo>
                  <a:pt x="70042" y="164749"/>
                </a:lnTo>
                <a:lnTo>
                  <a:pt x="72413" y="164057"/>
                </a:lnTo>
                <a:lnTo>
                  <a:pt x="73041" y="162644"/>
                </a:lnTo>
                <a:lnTo>
                  <a:pt x="72506" y="160749"/>
                </a:lnTo>
                <a:lnTo>
                  <a:pt x="71197" y="158533"/>
                </a:lnTo>
                <a:lnTo>
                  <a:pt x="70325" y="155151"/>
                </a:lnTo>
                <a:lnTo>
                  <a:pt x="69744" y="150991"/>
                </a:lnTo>
                <a:lnTo>
                  <a:pt x="69356" y="146313"/>
                </a:lnTo>
                <a:lnTo>
                  <a:pt x="69098" y="141289"/>
                </a:lnTo>
                <a:lnTo>
                  <a:pt x="68810" y="130627"/>
                </a:lnTo>
                <a:lnTo>
                  <a:pt x="68601" y="87796"/>
                </a:lnTo>
                <a:lnTo>
                  <a:pt x="69546" y="79418"/>
                </a:lnTo>
                <a:lnTo>
                  <a:pt x="71130" y="71927"/>
                </a:lnTo>
                <a:lnTo>
                  <a:pt x="73138" y="65029"/>
                </a:lnTo>
                <a:lnTo>
                  <a:pt x="76381" y="57572"/>
                </a:lnTo>
                <a:lnTo>
                  <a:pt x="80448" y="49744"/>
                </a:lnTo>
                <a:lnTo>
                  <a:pt x="85066" y="41667"/>
                </a:lnTo>
                <a:lnTo>
                  <a:pt x="88143" y="34378"/>
                </a:lnTo>
                <a:lnTo>
                  <a:pt x="90195" y="27613"/>
                </a:lnTo>
                <a:lnTo>
                  <a:pt x="91563" y="21198"/>
                </a:lnTo>
                <a:lnTo>
                  <a:pt x="94380" y="15970"/>
                </a:lnTo>
                <a:lnTo>
                  <a:pt x="98162" y="11531"/>
                </a:lnTo>
                <a:lnTo>
                  <a:pt x="102589" y="7619"/>
                </a:lnTo>
                <a:lnTo>
                  <a:pt x="110049" y="3273"/>
                </a:lnTo>
                <a:lnTo>
                  <a:pt x="116538" y="1342"/>
                </a:lnTo>
                <a:lnTo>
                  <a:pt x="122598" y="483"/>
                </a:lnTo>
                <a:lnTo>
                  <a:pt x="128466" y="102"/>
                </a:lnTo>
                <a:lnTo>
                  <a:pt x="131364" y="0"/>
                </a:lnTo>
                <a:lnTo>
                  <a:pt x="134249" y="885"/>
                </a:lnTo>
                <a:lnTo>
                  <a:pt x="139994" y="4408"/>
                </a:lnTo>
                <a:lnTo>
                  <a:pt x="145722" y="9148"/>
                </a:lnTo>
                <a:lnTo>
                  <a:pt x="148583" y="11746"/>
                </a:lnTo>
                <a:lnTo>
                  <a:pt x="151444" y="15383"/>
                </a:lnTo>
                <a:lnTo>
                  <a:pt x="154302" y="19712"/>
                </a:lnTo>
                <a:lnTo>
                  <a:pt x="157161" y="24504"/>
                </a:lnTo>
                <a:lnTo>
                  <a:pt x="160019" y="28651"/>
                </a:lnTo>
                <a:lnTo>
                  <a:pt x="162877" y="32368"/>
                </a:lnTo>
                <a:lnTo>
                  <a:pt x="165735" y="35798"/>
                </a:lnTo>
                <a:lnTo>
                  <a:pt x="168593" y="40943"/>
                </a:lnTo>
                <a:lnTo>
                  <a:pt x="171450" y="47230"/>
                </a:lnTo>
                <a:lnTo>
                  <a:pt x="174308" y="54279"/>
                </a:lnTo>
                <a:lnTo>
                  <a:pt x="178119" y="65646"/>
                </a:lnTo>
                <a:lnTo>
                  <a:pt x="187432" y="96055"/>
                </a:lnTo>
                <a:lnTo>
                  <a:pt x="190677" y="108736"/>
                </a:lnTo>
                <a:lnTo>
                  <a:pt x="192841" y="119096"/>
                </a:lnTo>
                <a:lnTo>
                  <a:pt x="194283" y="127907"/>
                </a:lnTo>
                <a:lnTo>
                  <a:pt x="197150" y="137591"/>
                </a:lnTo>
                <a:lnTo>
                  <a:pt x="200965" y="147857"/>
                </a:lnTo>
                <a:lnTo>
                  <a:pt x="205415" y="158511"/>
                </a:lnTo>
                <a:lnTo>
                  <a:pt x="209334" y="166566"/>
                </a:lnTo>
                <a:lnTo>
                  <a:pt x="212898" y="172889"/>
                </a:lnTo>
                <a:lnTo>
                  <a:pt x="216227" y="178056"/>
                </a:lnTo>
                <a:lnTo>
                  <a:pt x="219400" y="181501"/>
                </a:lnTo>
                <a:lnTo>
                  <a:pt x="222467" y="183798"/>
                </a:lnTo>
                <a:lnTo>
                  <a:pt x="228414" y="187303"/>
                </a:lnTo>
                <a:lnTo>
                  <a:pt x="234232" y="192035"/>
                </a:lnTo>
                <a:lnTo>
                  <a:pt x="237117" y="192725"/>
                </a:lnTo>
                <a:lnTo>
                  <a:pt x="239994" y="192233"/>
                </a:lnTo>
                <a:lnTo>
                  <a:pt x="245729" y="189147"/>
                </a:lnTo>
                <a:lnTo>
                  <a:pt x="251454" y="184600"/>
                </a:lnTo>
                <a:lnTo>
                  <a:pt x="253360" y="182054"/>
                </a:lnTo>
                <a:lnTo>
                  <a:pt x="255480" y="176685"/>
                </a:lnTo>
                <a:lnTo>
                  <a:pt x="258962" y="171124"/>
                </a:lnTo>
                <a:lnTo>
                  <a:pt x="265748" y="1626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82"/>
          <p:cNvSpPr/>
          <p:nvPr/>
        </p:nvSpPr>
        <p:spPr>
          <a:xfrm>
            <a:off x="8652864" y="3383679"/>
            <a:ext cx="205387" cy="455881"/>
          </a:xfrm>
          <a:custGeom>
            <a:avLst/>
            <a:gdLst/>
            <a:ahLst/>
            <a:cxnLst/>
            <a:rect l="0" t="0" r="0" b="0"/>
            <a:pathLst>
              <a:path w="205387" h="455881">
                <a:moveTo>
                  <a:pt x="8218" y="11031"/>
                </a:moveTo>
                <a:lnTo>
                  <a:pt x="3667" y="1929"/>
                </a:lnTo>
                <a:lnTo>
                  <a:pt x="2327" y="200"/>
                </a:lnTo>
                <a:lnTo>
                  <a:pt x="1433" y="0"/>
                </a:lnTo>
                <a:lnTo>
                  <a:pt x="838" y="820"/>
                </a:lnTo>
                <a:lnTo>
                  <a:pt x="175" y="4270"/>
                </a:lnTo>
                <a:lnTo>
                  <a:pt x="0" y="6524"/>
                </a:lnTo>
                <a:lnTo>
                  <a:pt x="2344" y="16647"/>
                </a:lnTo>
                <a:lnTo>
                  <a:pt x="4301" y="23348"/>
                </a:lnTo>
                <a:lnTo>
                  <a:pt x="5607" y="32577"/>
                </a:lnTo>
                <a:lnTo>
                  <a:pt x="6477" y="43492"/>
                </a:lnTo>
                <a:lnTo>
                  <a:pt x="7057" y="55532"/>
                </a:lnTo>
                <a:lnTo>
                  <a:pt x="9349" y="74988"/>
                </a:lnTo>
                <a:lnTo>
                  <a:pt x="20724" y="151266"/>
                </a:lnTo>
                <a:lnTo>
                  <a:pt x="27429" y="193373"/>
                </a:lnTo>
                <a:lnTo>
                  <a:pt x="30550" y="209745"/>
                </a:lnTo>
                <a:lnTo>
                  <a:pt x="33584" y="223517"/>
                </a:lnTo>
                <a:lnTo>
                  <a:pt x="36559" y="235555"/>
                </a:lnTo>
                <a:lnTo>
                  <a:pt x="38542" y="246439"/>
                </a:lnTo>
                <a:lnTo>
                  <a:pt x="39864" y="256552"/>
                </a:lnTo>
                <a:lnTo>
                  <a:pt x="40745" y="266151"/>
                </a:lnTo>
                <a:lnTo>
                  <a:pt x="43237" y="278266"/>
                </a:lnTo>
                <a:lnTo>
                  <a:pt x="46804" y="292058"/>
                </a:lnTo>
                <a:lnTo>
                  <a:pt x="51088" y="306967"/>
                </a:lnTo>
                <a:lnTo>
                  <a:pt x="53943" y="319764"/>
                </a:lnTo>
                <a:lnTo>
                  <a:pt x="55846" y="331153"/>
                </a:lnTo>
                <a:lnTo>
                  <a:pt x="58913" y="355237"/>
                </a:lnTo>
                <a:lnTo>
                  <a:pt x="63452" y="388166"/>
                </a:lnTo>
                <a:lnTo>
                  <a:pt x="65996" y="400567"/>
                </a:lnTo>
                <a:lnTo>
                  <a:pt x="68644" y="409787"/>
                </a:lnTo>
                <a:lnTo>
                  <a:pt x="73174" y="422570"/>
                </a:lnTo>
                <a:lnTo>
                  <a:pt x="76676" y="436075"/>
                </a:lnTo>
                <a:lnTo>
                  <a:pt x="80872" y="446319"/>
                </a:lnTo>
                <a:lnTo>
                  <a:pt x="83324" y="449813"/>
                </a:lnTo>
                <a:lnTo>
                  <a:pt x="85911" y="452142"/>
                </a:lnTo>
                <a:lnTo>
                  <a:pt x="88589" y="453695"/>
                </a:lnTo>
                <a:lnTo>
                  <a:pt x="92278" y="454730"/>
                </a:lnTo>
                <a:lnTo>
                  <a:pt x="96643" y="455420"/>
                </a:lnTo>
                <a:lnTo>
                  <a:pt x="101459" y="455880"/>
                </a:lnTo>
                <a:lnTo>
                  <a:pt x="105620" y="455235"/>
                </a:lnTo>
                <a:lnTo>
                  <a:pt x="109348" y="453852"/>
                </a:lnTo>
                <a:lnTo>
                  <a:pt x="112787" y="451977"/>
                </a:lnTo>
                <a:lnTo>
                  <a:pt x="115077" y="449775"/>
                </a:lnTo>
                <a:lnTo>
                  <a:pt x="116605" y="447354"/>
                </a:lnTo>
                <a:lnTo>
                  <a:pt x="117623" y="444788"/>
                </a:lnTo>
                <a:lnTo>
                  <a:pt x="123608" y="436626"/>
                </a:lnTo>
                <a:lnTo>
                  <a:pt x="145066" y="409971"/>
                </a:lnTo>
                <a:lnTo>
                  <a:pt x="152790" y="400816"/>
                </a:lnTo>
                <a:lnTo>
                  <a:pt x="159844" y="392808"/>
                </a:lnTo>
                <a:lnTo>
                  <a:pt x="166452" y="385564"/>
                </a:lnTo>
                <a:lnTo>
                  <a:pt x="171810" y="378829"/>
                </a:lnTo>
                <a:lnTo>
                  <a:pt x="176334" y="372435"/>
                </a:lnTo>
                <a:lnTo>
                  <a:pt x="180303" y="366267"/>
                </a:lnTo>
                <a:lnTo>
                  <a:pt x="183902" y="359297"/>
                </a:lnTo>
                <a:lnTo>
                  <a:pt x="187252" y="351793"/>
                </a:lnTo>
                <a:lnTo>
                  <a:pt x="205386" y="3196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83"/>
          <p:cNvSpPr/>
          <p:nvPr/>
        </p:nvSpPr>
        <p:spPr>
          <a:xfrm>
            <a:off x="8609647" y="3489007"/>
            <a:ext cx="300038" cy="102871"/>
          </a:xfrm>
          <a:custGeom>
            <a:avLst/>
            <a:gdLst/>
            <a:ahLst/>
            <a:cxnLst/>
            <a:rect l="0" t="0" r="0" b="0"/>
            <a:pathLst>
              <a:path w="300038" h="102871">
                <a:moveTo>
                  <a:pt x="0" y="102870"/>
                </a:moveTo>
                <a:lnTo>
                  <a:pt x="9102" y="93769"/>
                </a:lnTo>
                <a:lnTo>
                  <a:pt x="13687" y="90135"/>
                </a:lnTo>
                <a:lnTo>
                  <a:pt x="18650" y="86760"/>
                </a:lnTo>
                <a:lnTo>
                  <a:pt x="23864" y="83557"/>
                </a:lnTo>
                <a:lnTo>
                  <a:pt x="32102" y="79518"/>
                </a:lnTo>
                <a:lnTo>
                  <a:pt x="42356" y="74919"/>
                </a:lnTo>
                <a:lnTo>
                  <a:pt x="53955" y="69949"/>
                </a:lnTo>
                <a:lnTo>
                  <a:pt x="64545" y="65683"/>
                </a:lnTo>
                <a:lnTo>
                  <a:pt x="83931" y="58402"/>
                </a:lnTo>
                <a:lnTo>
                  <a:pt x="159145" y="32734"/>
                </a:lnTo>
                <a:lnTo>
                  <a:pt x="187489" y="23246"/>
                </a:lnTo>
                <a:lnTo>
                  <a:pt x="204050" y="19307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684"/>
          <p:cNvSpPr/>
          <p:nvPr/>
        </p:nvSpPr>
        <p:spPr>
          <a:xfrm>
            <a:off x="8249602" y="3429000"/>
            <a:ext cx="25718" cy="60008"/>
          </a:xfrm>
          <a:custGeom>
            <a:avLst/>
            <a:gdLst/>
            <a:ahLst/>
            <a:cxnLst/>
            <a:rect l="0" t="0" r="0" b="0"/>
            <a:pathLst>
              <a:path w="25718" h="60008">
                <a:moveTo>
                  <a:pt x="0" y="60007"/>
                </a:moveTo>
                <a:lnTo>
                  <a:pt x="0" y="41804"/>
                </a:lnTo>
                <a:lnTo>
                  <a:pt x="952" y="35489"/>
                </a:lnTo>
                <a:lnTo>
                  <a:pt x="2540" y="30327"/>
                </a:lnTo>
                <a:lnTo>
                  <a:pt x="4551" y="25933"/>
                </a:lnTo>
                <a:lnTo>
                  <a:pt x="7797" y="21098"/>
                </a:lnTo>
                <a:lnTo>
                  <a:pt x="11865" y="15971"/>
                </a:lnTo>
                <a:lnTo>
                  <a:pt x="2571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50" y="1081088"/>
            <a:ext cx="4000500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624"/>
          <p:cNvSpPr/>
          <p:nvPr/>
        </p:nvSpPr>
        <p:spPr>
          <a:xfrm>
            <a:off x="6620827" y="2066430"/>
            <a:ext cx="317024" cy="358245"/>
          </a:xfrm>
          <a:custGeom>
            <a:avLst/>
            <a:gdLst/>
            <a:ahLst/>
            <a:cxnLst/>
            <a:rect l="0" t="0" r="0" b="0"/>
            <a:pathLst>
              <a:path w="317024" h="358245">
                <a:moveTo>
                  <a:pt x="231457" y="16687"/>
                </a:moveTo>
                <a:lnTo>
                  <a:pt x="226907" y="16687"/>
                </a:lnTo>
                <a:lnTo>
                  <a:pt x="224614" y="15734"/>
                </a:lnTo>
                <a:lnTo>
                  <a:pt x="216836" y="9843"/>
                </a:lnTo>
                <a:lnTo>
                  <a:pt x="211307" y="4755"/>
                </a:lnTo>
                <a:lnTo>
                  <a:pt x="208498" y="3018"/>
                </a:lnTo>
                <a:lnTo>
                  <a:pt x="202839" y="1087"/>
                </a:lnTo>
                <a:lnTo>
                  <a:pt x="194608" y="229"/>
                </a:lnTo>
                <a:lnTo>
                  <a:pt x="189746" y="0"/>
                </a:lnTo>
                <a:lnTo>
                  <a:pt x="185552" y="800"/>
                </a:lnTo>
                <a:lnTo>
                  <a:pt x="178353" y="4228"/>
                </a:lnTo>
                <a:lnTo>
                  <a:pt x="141451" y="25974"/>
                </a:lnTo>
                <a:lnTo>
                  <a:pt x="126050" y="34467"/>
                </a:lnTo>
                <a:lnTo>
                  <a:pt x="120228" y="39018"/>
                </a:lnTo>
                <a:lnTo>
                  <a:pt x="111220" y="49154"/>
                </a:lnTo>
                <a:lnTo>
                  <a:pt x="101501" y="57470"/>
                </a:lnTo>
                <a:lnTo>
                  <a:pt x="91784" y="64340"/>
                </a:lnTo>
                <a:lnTo>
                  <a:pt x="84290" y="70569"/>
                </a:lnTo>
                <a:lnTo>
                  <a:pt x="75245" y="76512"/>
                </a:lnTo>
                <a:lnTo>
                  <a:pt x="65827" y="82328"/>
                </a:lnTo>
                <a:lnTo>
                  <a:pt x="58466" y="88088"/>
                </a:lnTo>
                <a:lnTo>
                  <a:pt x="56122" y="91910"/>
                </a:lnTo>
                <a:lnTo>
                  <a:pt x="53519" y="101237"/>
                </a:lnTo>
                <a:lnTo>
                  <a:pt x="52361" y="111732"/>
                </a:lnTo>
                <a:lnTo>
                  <a:pt x="51618" y="124891"/>
                </a:lnTo>
                <a:lnTo>
                  <a:pt x="52509" y="126923"/>
                </a:lnTo>
                <a:lnTo>
                  <a:pt x="58315" y="134334"/>
                </a:lnTo>
                <a:lnTo>
                  <a:pt x="63383" y="139777"/>
                </a:lnTo>
                <a:lnTo>
                  <a:pt x="66068" y="141609"/>
                </a:lnTo>
                <a:lnTo>
                  <a:pt x="79760" y="147091"/>
                </a:lnTo>
                <a:lnTo>
                  <a:pt x="84607" y="149343"/>
                </a:lnTo>
                <a:lnTo>
                  <a:pt x="89742" y="150844"/>
                </a:lnTo>
                <a:lnTo>
                  <a:pt x="95070" y="151845"/>
                </a:lnTo>
                <a:lnTo>
                  <a:pt x="100528" y="152512"/>
                </a:lnTo>
                <a:lnTo>
                  <a:pt x="107023" y="152957"/>
                </a:lnTo>
                <a:lnTo>
                  <a:pt x="114212" y="153254"/>
                </a:lnTo>
                <a:lnTo>
                  <a:pt x="121861" y="153451"/>
                </a:lnTo>
                <a:lnTo>
                  <a:pt x="129818" y="154536"/>
                </a:lnTo>
                <a:lnTo>
                  <a:pt x="137980" y="156211"/>
                </a:lnTo>
                <a:lnTo>
                  <a:pt x="146280" y="158281"/>
                </a:lnTo>
                <a:lnTo>
                  <a:pt x="168201" y="163120"/>
                </a:lnTo>
                <a:lnTo>
                  <a:pt x="180714" y="165744"/>
                </a:lnTo>
                <a:lnTo>
                  <a:pt x="191913" y="168446"/>
                </a:lnTo>
                <a:lnTo>
                  <a:pt x="202237" y="171200"/>
                </a:lnTo>
                <a:lnTo>
                  <a:pt x="221329" y="176799"/>
                </a:lnTo>
                <a:lnTo>
                  <a:pt x="239338" y="182463"/>
                </a:lnTo>
                <a:lnTo>
                  <a:pt x="247189" y="186260"/>
                </a:lnTo>
                <a:lnTo>
                  <a:pt x="254327" y="190695"/>
                </a:lnTo>
                <a:lnTo>
                  <a:pt x="260992" y="195558"/>
                </a:lnTo>
                <a:lnTo>
                  <a:pt x="266387" y="199752"/>
                </a:lnTo>
                <a:lnTo>
                  <a:pt x="274921" y="206952"/>
                </a:lnTo>
                <a:lnTo>
                  <a:pt x="284430" y="215867"/>
                </a:lnTo>
                <a:lnTo>
                  <a:pt x="301505" y="232561"/>
                </a:lnTo>
                <a:lnTo>
                  <a:pt x="307993" y="241536"/>
                </a:lnTo>
                <a:lnTo>
                  <a:pt x="311056" y="246596"/>
                </a:lnTo>
                <a:lnTo>
                  <a:pt x="314460" y="257299"/>
                </a:lnTo>
                <a:lnTo>
                  <a:pt x="315972" y="267453"/>
                </a:lnTo>
                <a:lnTo>
                  <a:pt x="316645" y="275141"/>
                </a:lnTo>
                <a:lnTo>
                  <a:pt x="316944" y="284273"/>
                </a:lnTo>
                <a:lnTo>
                  <a:pt x="317023" y="289375"/>
                </a:lnTo>
                <a:lnTo>
                  <a:pt x="316124" y="293729"/>
                </a:lnTo>
                <a:lnTo>
                  <a:pt x="312584" y="301107"/>
                </a:lnTo>
                <a:lnTo>
                  <a:pt x="307836" y="310101"/>
                </a:lnTo>
                <a:lnTo>
                  <a:pt x="305237" y="315166"/>
                </a:lnTo>
                <a:lnTo>
                  <a:pt x="297268" y="323334"/>
                </a:lnTo>
                <a:lnTo>
                  <a:pt x="287377" y="330140"/>
                </a:lnTo>
                <a:lnTo>
                  <a:pt x="282072" y="333288"/>
                </a:lnTo>
                <a:lnTo>
                  <a:pt x="276631" y="336340"/>
                </a:lnTo>
                <a:lnTo>
                  <a:pt x="269193" y="339326"/>
                </a:lnTo>
                <a:lnTo>
                  <a:pt x="260425" y="342270"/>
                </a:lnTo>
                <a:lnTo>
                  <a:pt x="250769" y="345185"/>
                </a:lnTo>
                <a:lnTo>
                  <a:pt x="242427" y="347128"/>
                </a:lnTo>
                <a:lnTo>
                  <a:pt x="234960" y="348423"/>
                </a:lnTo>
                <a:lnTo>
                  <a:pt x="228078" y="349287"/>
                </a:lnTo>
                <a:lnTo>
                  <a:pt x="219679" y="350815"/>
                </a:lnTo>
                <a:lnTo>
                  <a:pt x="210270" y="352787"/>
                </a:lnTo>
                <a:lnTo>
                  <a:pt x="200188" y="355053"/>
                </a:lnTo>
                <a:lnTo>
                  <a:pt x="191561" y="356565"/>
                </a:lnTo>
                <a:lnTo>
                  <a:pt x="183905" y="357572"/>
                </a:lnTo>
                <a:lnTo>
                  <a:pt x="176896" y="358244"/>
                </a:lnTo>
                <a:lnTo>
                  <a:pt x="169366" y="357739"/>
                </a:lnTo>
                <a:lnTo>
                  <a:pt x="161488" y="356450"/>
                </a:lnTo>
                <a:lnTo>
                  <a:pt x="153378" y="354638"/>
                </a:lnTo>
                <a:lnTo>
                  <a:pt x="143210" y="353430"/>
                </a:lnTo>
                <a:lnTo>
                  <a:pt x="131668" y="352625"/>
                </a:lnTo>
                <a:lnTo>
                  <a:pt x="119211" y="352088"/>
                </a:lnTo>
                <a:lnTo>
                  <a:pt x="108049" y="350778"/>
                </a:lnTo>
                <a:lnTo>
                  <a:pt x="97750" y="348952"/>
                </a:lnTo>
                <a:lnTo>
                  <a:pt x="77735" y="344383"/>
                </a:lnTo>
                <a:lnTo>
                  <a:pt x="56139" y="339177"/>
                </a:lnTo>
                <a:lnTo>
                  <a:pt x="45998" y="335503"/>
                </a:lnTo>
                <a:lnTo>
                  <a:pt x="36381" y="331149"/>
                </a:lnTo>
                <a:lnTo>
                  <a:pt x="27112" y="326341"/>
                </a:lnTo>
                <a:lnTo>
                  <a:pt x="20931" y="322183"/>
                </a:lnTo>
                <a:lnTo>
                  <a:pt x="16812" y="318458"/>
                </a:lnTo>
                <a:lnTo>
                  <a:pt x="8474" y="308666"/>
                </a:lnTo>
                <a:lnTo>
                  <a:pt x="5649" y="305637"/>
                </a:lnTo>
                <a:lnTo>
                  <a:pt x="3766" y="302665"/>
                </a:lnTo>
                <a:lnTo>
                  <a:pt x="2511" y="299732"/>
                </a:lnTo>
                <a:lnTo>
                  <a:pt x="0" y="2824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25"/>
          <p:cNvSpPr/>
          <p:nvPr/>
        </p:nvSpPr>
        <p:spPr>
          <a:xfrm>
            <a:off x="6989444" y="1911667"/>
            <a:ext cx="51437" cy="531496"/>
          </a:xfrm>
          <a:custGeom>
            <a:avLst/>
            <a:gdLst/>
            <a:ahLst/>
            <a:cxnLst/>
            <a:rect l="0" t="0" r="0" b="0"/>
            <a:pathLst>
              <a:path w="51437" h="531496">
                <a:moveTo>
                  <a:pt x="0" y="0"/>
                </a:moveTo>
                <a:lnTo>
                  <a:pt x="0" y="51169"/>
                </a:lnTo>
                <a:lnTo>
                  <a:pt x="954" y="72212"/>
                </a:lnTo>
                <a:lnTo>
                  <a:pt x="6786" y="156645"/>
                </a:lnTo>
                <a:lnTo>
                  <a:pt x="7382" y="170153"/>
                </a:lnTo>
                <a:lnTo>
                  <a:pt x="15664" y="246121"/>
                </a:lnTo>
                <a:lnTo>
                  <a:pt x="26964" y="337987"/>
                </a:lnTo>
                <a:lnTo>
                  <a:pt x="37729" y="414575"/>
                </a:lnTo>
                <a:lnTo>
                  <a:pt x="39440" y="430689"/>
                </a:lnTo>
                <a:lnTo>
                  <a:pt x="40581" y="444288"/>
                </a:lnTo>
                <a:lnTo>
                  <a:pt x="42295" y="457165"/>
                </a:lnTo>
                <a:lnTo>
                  <a:pt x="44389" y="469559"/>
                </a:lnTo>
                <a:lnTo>
                  <a:pt x="46738" y="481632"/>
                </a:lnTo>
                <a:lnTo>
                  <a:pt x="48303" y="490633"/>
                </a:lnTo>
                <a:lnTo>
                  <a:pt x="49348" y="497586"/>
                </a:lnTo>
                <a:lnTo>
                  <a:pt x="50817" y="511923"/>
                </a:lnTo>
                <a:lnTo>
                  <a:pt x="51252" y="522203"/>
                </a:lnTo>
                <a:lnTo>
                  <a:pt x="51436" y="5314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626"/>
          <p:cNvSpPr/>
          <p:nvPr/>
        </p:nvSpPr>
        <p:spPr>
          <a:xfrm>
            <a:off x="7135177" y="2177939"/>
            <a:ext cx="136628" cy="272408"/>
          </a:xfrm>
          <a:custGeom>
            <a:avLst/>
            <a:gdLst/>
            <a:ahLst/>
            <a:cxnLst/>
            <a:rect l="0" t="0" r="0" b="0"/>
            <a:pathLst>
              <a:path w="136628" h="272408">
                <a:moveTo>
                  <a:pt x="17145" y="8048"/>
                </a:moveTo>
                <a:lnTo>
                  <a:pt x="17145" y="21700"/>
                </a:lnTo>
                <a:lnTo>
                  <a:pt x="16193" y="26675"/>
                </a:lnTo>
                <a:lnTo>
                  <a:pt x="12594" y="34742"/>
                </a:lnTo>
                <a:lnTo>
                  <a:pt x="11254" y="41084"/>
                </a:lnTo>
                <a:lnTo>
                  <a:pt x="10360" y="49122"/>
                </a:lnTo>
                <a:lnTo>
                  <a:pt x="9765" y="58291"/>
                </a:lnTo>
                <a:lnTo>
                  <a:pt x="8414" y="70118"/>
                </a:lnTo>
                <a:lnTo>
                  <a:pt x="4375" y="98500"/>
                </a:lnTo>
                <a:lnTo>
                  <a:pt x="2916" y="115022"/>
                </a:lnTo>
                <a:lnTo>
                  <a:pt x="1944" y="132704"/>
                </a:lnTo>
                <a:lnTo>
                  <a:pt x="864" y="168226"/>
                </a:lnTo>
                <a:lnTo>
                  <a:pt x="384" y="199888"/>
                </a:lnTo>
                <a:lnTo>
                  <a:pt x="1209" y="211189"/>
                </a:lnTo>
                <a:lnTo>
                  <a:pt x="2711" y="219675"/>
                </a:lnTo>
                <a:lnTo>
                  <a:pt x="4664" y="226285"/>
                </a:lnTo>
                <a:lnTo>
                  <a:pt x="6920" y="232597"/>
                </a:lnTo>
                <a:lnTo>
                  <a:pt x="9376" y="238710"/>
                </a:lnTo>
                <a:lnTo>
                  <a:pt x="11965" y="244690"/>
                </a:lnTo>
                <a:lnTo>
                  <a:pt x="15597" y="249629"/>
                </a:lnTo>
                <a:lnTo>
                  <a:pt x="19923" y="253875"/>
                </a:lnTo>
                <a:lnTo>
                  <a:pt x="24712" y="257658"/>
                </a:lnTo>
                <a:lnTo>
                  <a:pt x="28857" y="260180"/>
                </a:lnTo>
                <a:lnTo>
                  <a:pt x="32573" y="261861"/>
                </a:lnTo>
                <a:lnTo>
                  <a:pt x="36003" y="262981"/>
                </a:lnTo>
                <a:lnTo>
                  <a:pt x="39242" y="264681"/>
                </a:lnTo>
                <a:lnTo>
                  <a:pt x="42354" y="266767"/>
                </a:lnTo>
                <a:lnTo>
                  <a:pt x="45381" y="269110"/>
                </a:lnTo>
                <a:lnTo>
                  <a:pt x="48351" y="270672"/>
                </a:lnTo>
                <a:lnTo>
                  <a:pt x="51285" y="271713"/>
                </a:lnTo>
                <a:lnTo>
                  <a:pt x="54192" y="272407"/>
                </a:lnTo>
                <a:lnTo>
                  <a:pt x="58035" y="271917"/>
                </a:lnTo>
                <a:lnTo>
                  <a:pt x="62503" y="270639"/>
                </a:lnTo>
                <a:lnTo>
                  <a:pt x="67387" y="268833"/>
                </a:lnTo>
                <a:lnTo>
                  <a:pt x="71594" y="266677"/>
                </a:lnTo>
                <a:lnTo>
                  <a:pt x="75352" y="264288"/>
                </a:lnTo>
                <a:lnTo>
                  <a:pt x="78809" y="261742"/>
                </a:lnTo>
                <a:lnTo>
                  <a:pt x="82067" y="259092"/>
                </a:lnTo>
                <a:lnTo>
                  <a:pt x="85191" y="256374"/>
                </a:lnTo>
                <a:lnTo>
                  <a:pt x="88227" y="253608"/>
                </a:lnTo>
                <a:lnTo>
                  <a:pt x="94139" y="247996"/>
                </a:lnTo>
                <a:lnTo>
                  <a:pt x="110247" y="232081"/>
                </a:lnTo>
                <a:lnTo>
                  <a:pt x="114456" y="224078"/>
                </a:lnTo>
                <a:lnTo>
                  <a:pt x="118214" y="213981"/>
                </a:lnTo>
                <a:lnTo>
                  <a:pt x="121672" y="202487"/>
                </a:lnTo>
                <a:lnTo>
                  <a:pt x="124929" y="190061"/>
                </a:lnTo>
                <a:lnTo>
                  <a:pt x="131089" y="163555"/>
                </a:lnTo>
                <a:lnTo>
                  <a:pt x="133113" y="151725"/>
                </a:lnTo>
                <a:lnTo>
                  <a:pt x="134462" y="140980"/>
                </a:lnTo>
                <a:lnTo>
                  <a:pt x="135361" y="130959"/>
                </a:lnTo>
                <a:lnTo>
                  <a:pt x="135961" y="121422"/>
                </a:lnTo>
                <a:lnTo>
                  <a:pt x="136627" y="103204"/>
                </a:lnTo>
                <a:lnTo>
                  <a:pt x="135852" y="92440"/>
                </a:lnTo>
                <a:lnTo>
                  <a:pt x="134383" y="80502"/>
                </a:lnTo>
                <a:lnTo>
                  <a:pt x="132452" y="67781"/>
                </a:lnTo>
                <a:lnTo>
                  <a:pt x="130211" y="57395"/>
                </a:lnTo>
                <a:lnTo>
                  <a:pt x="127765" y="48566"/>
                </a:lnTo>
                <a:lnTo>
                  <a:pt x="125182" y="40775"/>
                </a:lnTo>
                <a:lnTo>
                  <a:pt x="121555" y="34628"/>
                </a:lnTo>
                <a:lnTo>
                  <a:pt x="117232" y="29578"/>
                </a:lnTo>
                <a:lnTo>
                  <a:pt x="108300" y="21427"/>
                </a:lnTo>
                <a:lnTo>
                  <a:pt x="101156" y="14629"/>
                </a:lnTo>
                <a:lnTo>
                  <a:pt x="96965" y="11483"/>
                </a:lnTo>
                <a:lnTo>
                  <a:pt x="92266" y="8433"/>
                </a:lnTo>
                <a:lnTo>
                  <a:pt x="87228" y="5447"/>
                </a:lnTo>
                <a:lnTo>
                  <a:pt x="81965" y="3457"/>
                </a:lnTo>
                <a:lnTo>
                  <a:pt x="76551" y="2130"/>
                </a:lnTo>
                <a:lnTo>
                  <a:pt x="71037" y="1245"/>
                </a:lnTo>
                <a:lnTo>
                  <a:pt x="65455" y="655"/>
                </a:lnTo>
                <a:lnTo>
                  <a:pt x="59829" y="262"/>
                </a:lnTo>
                <a:lnTo>
                  <a:pt x="54174" y="0"/>
                </a:lnTo>
                <a:lnTo>
                  <a:pt x="49451" y="778"/>
                </a:lnTo>
                <a:lnTo>
                  <a:pt x="45350" y="2249"/>
                </a:lnTo>
                <a:lnTo>
                  <a:pt x="32487" y="8870"/>
                </a:lnTo>
                <a:lnTo>
                  <a:pt x="0" y="251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627"/>
          <p:cNvSpPr/>
          <p:nvPr/>
        </p:nvSpPr>
        <p:spPr>
          <a:xfrm>
            <a:off x="7358062" y="2168842"/>
            <a:ext cx="48905" cy="411481"/>
          </a:xfrm>
          <a:custGeom>
            <a:avLst/>
            <a:gdLst/>
            <a:ahLst/>
            <a:cxnLst/>
            <a:rect l="0" t="0" r="0" b="0"/>
            <a:pathLst>
              <a:path w="48905" h="411481">
                <a:moveTo>
                  <a:pt x="0" y="0"/>
                </a:moveTo>
                <a:lnTo>
                  <a:pt x="0" y="31244"/>
                </a:lnTo>
                <a:lnTo>
                  <a:pt x="953" y="39880"/>
                </a:lnTo>
                <a:lnTo>
                  <a:pt x="2540" y="50399"/>
                </a:lnTo>
                <a:lnTo>
                  <a:pt x="4551" y="62174"/>
                </a:lnTo>
                <a:lnTo>
                  <a:pt x="6845" y="72882"/>
                </a:lnTo>
                <a:lnTo>
                  <a:pt x="9326" y="82878"/>
                </a:lnTo>
                <a:lnTo>
                  <a:pt x="11932" y="92400"/>
                </a:lnTo>
                <a:lnTo>
                  <a:pt x="14622" y="105415"/>
                </a:lnTo>
                <a:lnTo>
                  <a:pt x="20151" y="137656"/>
                </a:lnTo>
                <a:lnTo>
                  <a:pt x="22959" y="151778"/>
                </a:lnTo>
                <a:lnTo>
                  <a:pt x="25784" y="164051"/>
                </a:lnTo>
                <a:lnTo>
                  <a:pt x="28619" y="175090"/>
                </a:lnTo>
                <a:lnTo>
                  <a:pt x="30509" y="186259"/>
                </a:lnTo>
                <a:lnTo>
                  <a:pt x="31769" y="197515"/>
                </a:lnTo>
                <a:lnTo>
                  <a:pt x="32610" y="208829"/>
                </a:lnTo>
                <a:lnTo>
                  <a:pt x="35075" y="226849"/>
                </a:lnTo>
                <a:lnTo>
                  <a:pt x="45741" y="293698"/>
                </a:lnTo>
                <a:lnTo>
                  <a:pt x="47639" y="308194"/>
                </a:lnTo>
                <a:lnTo>
                  <a:pt x="48904" y="319763"/>
                </a:lnTo>
                <a:lnTo>
                  <a:pt x="48795" y="330332"/>
                </a:lnTo>
                <a:lnTo>
                  <a:pt x="47771" y="340237"/>
                </a:lnTo>
                <a:lnTo>
                  <a:pt x="46134" y="349697"/>
                </a:lnTo>
                <a:lnTo>
                  <a:pt x="45044" y="357909"/>
                </a:lnTo>
                <a:lnTo>
                  <a:pt x="44317" y="365288"/>
                </a:lnTo>
                <a:lnTo>
                  <a:pt x="43509" y="377615"/>
                </a:lnTo>
                <a:lnTo>
                  <a:pt x="43054" y="389910"/>
                </a:lnTo>
                <a:lnTo>
                  <a:pt x="42863" y="411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28"/>
          <p:cNvSpPr/>
          <p:nvPr/>
        </p:nvSpPr>
        <p:spPr>
          <a:xfrm>
            <a:off x="7275971" y="2151815"/>
            <a:ext cx="278711" cy="274023"/>
          </a:xfrm>
          <a:custGeom>
            <a:avLst/>
            <a:gdLst/>
            <a:ahLst/>
            <a:cxnLst/>
            <a:rect l="0" t="0" r="0" b="0"/>
            <a:pathLst>
              <a:path w="278711" h="274023">
                <a:moveTo>
                  <a:pt x="4938" y="51317"/>
                </a:moveTo>
                <a:lnTo>
                  <a:pt x="387" y="42216"/>
                </a:lnTo>
                <a:lnTo>
                  <a:pt x="0" y="38582"/>
                </a:lnTo>
                <a:lnTo>
                  <a:pt x="694" y="35207"/>
                </a:lnTo>
                <a:lnTo>
                  <a:pt x="4004" y="28917"/>
                </a:lnTo>
                <a:lnTo>
                  <a:pt x="8651" y="22947"/>
                </a:lnTo>
                <a:lnTo>
                  <a:pt x="16431" y="17118"/>
                </a:lnTo>
                <a:lnTo>
                  <a:pt x="21172" y="14230"/>
                </a:lnTo>
                <a:lnTo>
                  <a:pt x="26239" y="12305"/>
                </a:lnTo>
                <a:lnTo>
                  <a:pt x="31521" y="11021"/>
                </a:lnTo>
                <a:lnTo>
                  <a:pt x="36948" y="10166"/>
                </a:lnTo>
                <a:lnTo>
                  <a:pt x="43424" y="8643"/>
                </a:lnTo>
                <a:lnTo>
                  <a:pt x="50598" y="6675"/>
                </a:lnTo>
                <a:lnTo>
                  <a:pt x="58237" y="4411"/>
                </a:lnTo>
                <a:lnTo>
                  <a:pt x="66189" y="2901"/>
                </a:lnTo>
                <a:lnTo>
                  <a:pt x="74347" y="1895"/>
                </a:lnTo>
                <a:lnTo>
                  <a:pt x="82644" y="1224"/>
                </a:lnTo>
                <a:lnTo>
                  <a:pt x="91032" y="777"/>
                </a:lnTo>
                <a:lnTo>
                  <a:pt x="107972" y="280"/>
                </a:lnTo>
                <a:lnTo>
                  <a:pt x="138126" y="0"/>
                </a:lnTo>
                <a:lnTo>
                  <a:pt x="148023" y="913"/>
                </a:lnTo>
                <a:lnTo>
                  <a:pt x="157478" y="2475"/>
                </a:lnTo>
                <a:lnTo>
                  <a:pt x="166639" y="4468"/>
                </a:lnTo>
                <a:lnTo>
                  <a:pt x="174651" y="5797"/>
                </a:lnTo>
                <a:lnTo>
                  <a:pt x="181898" y="6683"/>
                </a:lnTo>
                <a:lnTo>
                  <a:pt x="188634" y="7273"/>
                </a:lnTo>
                <a:lnTo>
                  <a:pt x="195982" y="9572"/>
                </a:lnTo>
                <a:lnTo>
                  <a:pt x="203739" y="13010"/>
                </a:lnTo>
                <a:lnTo>
                  <a:pt x="232167" y="27663"/>
                </a:lnTo>
                <a:lnTo>
                  <a:pt x="238340" y="31738"/>
                </a:lnTo>
                <a:lnTo>
                  <a:pt x="244359" y="36359"/>
                </a:lnTo>
                <a:lnTo>
                  <a:pt x="250277" y="41345"/>
                </a:lnTo>
                <a:lnTo>
                  <a:pt x="255175" y="46574"/>
                </a:lnTo>
                <a:lnTo>
                  <a:pt x="259393" y="51965"/>
                </a:lnTo>
                <a:lnTo>
                  <a:pt x="263157" y="57464"/>
                </a:lnTo>
                <a:lnTo>
                  <a:pt x="266619" y="63035"/>
                </a:lnTo>
                <a:lnTo>
                  <a:pt x="269880" y="68654"/>
                </a:lnTo>
                <a:lnTo>
                  <a:pt x="273006" y="74305"/>
                </a:lnTo>
                <a:lnTo>
                  <a:pt x="275090" y="79977"/>
                </a:lnTo>
                <a:lnTo>
                  <a:pt x="276480" y="85664"/>
                </a:lnTo>
                <a:lnTo>
                  <a:pt x="277406" y="91360"/>
                </a:lnTo>
                <a:lnTo>
                  <a:pt x="278024" y="97063"/>
                </a:lnTo>
                <a:lnTo>
                  <a:pt x="278436" y="102769"/>
                </a:lnTo>
                <a:lnTo>
                  <a:pt x="278710" y="108479"/>
                </a:lnTo>
                <a:lnTo>
                  <a:pt x="277940" y="118000"/>
                </a:lnTo>
                <a:lnTo>
                  <a:pt x="276475" y="130062"/>
                </a:lnTo>
                <a:lnTo>
                  <a:pt x="274545" y="143819"/>
                </a:lnTo>
                <a:lnTo>
                  <a:pt x="271354" y="154895"/>
                </a:lnTo>
                <a:lnTo>
                  <a:pt x="267322" y="164184"/>
                </a:lnTo>
                <a:lnTo>
                  <a:pt x="258713" y="179585"/>
                </a:lnTo>
                <a:lnTo>
                  <a:pt x="251712" y="192780"/>
                </a:lnTo>
                <a:lnTo>
                  <a:pt x="246607" y="198966"/>
                </a:lnTo>
                <a:lnTo>
                  <a:pt x="240346" y="204995"/>
                </a:lnTo>
                <a:lnTo>
                  <a:pt x="233314" y="210919"/>
                </a:lnTo>
                <a:lnTo>
                  <a:pt x="224816" y="218678"/>
                </a:lnTo>
                <a:lnTo>
                  <a:pt x="205214" y="237460"/>
                </a:lnTo>
                <a:lnTo>
                  <a:pt x="196558" y="244945"/>
                </a:lnTo>
                <a:lnTo>
                  <a:pt x="188883" y="250887"/>
                </a:lnTo>
                <a:lnTo>
                  <a:pt x="181860" y="255801"/>
                </a:lnTo>
                <a:lnTo>
                  <a:pt x="176226" y="260030"/>
                </a:lnTo>
                <a:lnTo>
                  <a:pt x="171518" y="263801"/>
                </a:lnTo>
                <a:lnTo>
                  <a:pt x="167427" y="267268"/>
                </a:lnTo>
                <a:lnTo>
                  <a:pt x="162794" y="269580"/>
                </a:lnTo>
                <a:lnTo>
                  <a:pt x="157800" y="271121"/>
                </a:lnTo>
                <a:lnTo>
                  <a:pt x="152567" y="272148"/>
                </a:lnTo>
                <a:lnTo>
                  <a:pt x="147172" y="272832"/>
                </a:lnTo>
                <a:lnTo>
                  <a:pt x="141671" y="273289"/>
                </a:lnTo>
                <a:lnTo>
                  <a:pt x="128256" y="274022"/>
                </a:lnTo>
                <a:lnTo>
                  <a:pt x="126202" y="273130"/>
                </a:lnTo>
                <a:lnTo>
                  <a:pt x="118762" y="267323"/>
                </a:lnTo>
                <a:lnTo>
                  <a:pt x="116063" y="264853"/>
                </a:lnTo>
                <a:lnTo>
                  <a:pt x="107809" y="2570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29"/>
          <p:cNvSpPr/>
          <p:nvPr/>
        </p:nvSpPr>
        <p:spPr>
          <a:xfrm>
            <a:off x="7572375" y="2156696"/>
            <a:ext cx="325756" cy="217453"/>
          </a:xfrm>
          <a:custGeom>
            <a:avLst/>
            <a:gdLst/>
            <a:ahLst/>
            <a:cxnLst/>
            <a:rect l="0" t="0" r="0" b="0"/>
            <a:pathLst>
              <a:path w="325756" h="217453">
                <a:moveTo>
                  <a:pt x="0" y="123589"/>
                </a:moveTo>
                <a:lnTo>
                  <a:pt x="18203" y="119038"/>
                </a:lnTo>
                <a:lnTo>
                  <a:pt x="24518" y="117697"/>
                </a:lnTo>
                <a:lnTo>
                  <a:pt x="51656" y="113005"/>
                </a:lnTo>
                <a:lnTo>
                  <a:pt x="63013" y="110818"/>
                </a:lnTo>
                <a:lnTo>
                  <a:pt x="72489" y="108407"/>
                </a:lnTo>
                <a:lnTo>
                  <a:pt x="80711" y="105848"/>
                </a:lnTo>
                <a:lnTo>
                  <a:pt x="88097" y="103189"/>
                </a:lnTo>
                <a:lnTo>
                  <a:pt x="95879" y="101416"/>
                </a:lnTo>
                <a:lnTo>
                  <a:pt x="103924" y="100235"/>
                </a:lnTo>
                <a:lnTo>
                  <a:pt x="112145" y="99447"/>
                </a:lnTo>
                <a:lnTo>
                  <a:pt x="119531" y="97969"/>
                </a:lnTo>
                <a:lnTo>
                  <a:pt x="126360" y="96031"/>
                </a:lnTo>
                <a:lnTo>
                  <a:pt x="132817" y="93787"/>
                </a:lnTo>
                <a:lnTo>
                  <a:pt x="139979" y="89433"/>
                </a:lnTo>
                <a:lnTo>
                  <a:pt x="147612" y="83673"/>
                </a:lnTo>
                <a:lnTo>
                  <a:pt x="155557" y="76976"/>
                </a:lnTo>
                <a:lnTo>
                  <a:pt x="162760" y="71559"/>
                </a:lnTo>
                <a:lnTo>
                  <a:pt x="169467" y="66994"/>
                </a:lnTo>
                <a:lnTo>
                  <a:pt x="175842" y="62999"/>
                </a:lnTo>
                <a:lnTo>
                  <a:pt x="181998" y="59383"/>
                </a:lnTo>
                <a:lnTo>
                  <a:pt x="188007" y="56020"/>
                </a:lnTo>
                <a:lnTo>
                  <a:pt x="193918" y="52825"/>
                </a:lnTo>
                <a:lnTo>
                  <a:pt x="203026" y="46736"/>
                </a:lnTo>
                <a:lnTo>
                  <a:pt x="210248" y="40854"/>
                </a:lnTo>
                <a:lnTo>
                  <a:pt x="216633" y="35065"/>
                </a:lnTo>
                <a:lnTo>
                  <a:pt x="219669" y="31236"/>
                </a:lnTo>
                <a:lnTo>
                  <a:pt x="222646" y="26777"/>
                </a:lnTo>
                <a:lnTo>
                  <a:pt x="225583" y="21900"/>
                </a:lnTo>
                <a:lnTo>
                  <a:pt x="227541" y="17696"/>
                </a:lnTo>
                <a:lnTo>
                  <a:pt x="228847" y="13941"/>
                </a:lnTo>
                <a:lnTo>
                  <a:pt x="229716" y="10485"/>
                </a:lnTo>
                <a:lnTo>
                  <a:pt x="228392" y="7229"/>
                </a:lnTo>
                <a:lnTo>
                  <a:pt x="225604" y="4106"/>
                </a:lnTo>
                <a:lnTo>
                  <a:pt x="221839" y="1071"/>
                </a:lnTo>
                <a:lnTo>
                  <a:pt x="218378" y="0"/>
                </a:lnTo>
                <a:lnTo>
                  <a:pt x="215118" y="239"/>
                </a:lnTo>
                <a:lnTo>
                  <a:pt x="206098" y="3996"/>
                </a:lnTo>
                <a:lnTo>
                  <a:pt x="189389" y="12016"/>
                </a:lnTo>
                <a:lnTo>
                  <a:pt x="177694" y="16822"/>
                </a:lnTo>
                <a:lnTo>
                  <a:pt x="164183" y="21931"/>
                </a:lnTo>
                <a:lnTo>
                  <a:pt x="149460" y="27242"/>
                </a:lnTo>
                <a:lnTo>
                  <a:pt x="137740" y="32687"/>
                </a:lnTo>
                <a:lnTo>
                  <a:pt x="128021" y="38223"/>
                </a:lnTo>
                <a:lnTo>
                  <a:pt x="119638" y="43818"/>
                </a:lnTo>
                <a:lnTo>
                  <a:pt x="112143" y="49453"/>
                </a:lnTo>
                <a:lnTo>
                  <a:pt x="105242" y="55115"/>
                </a:lnTo>
                <a:lnTo>
                  <a:pt x="98737" y="60795"/>
                </a:lnTo>
                <a:lnTo>
                  <a:pt x="93447" y="66486"/>
                </a:lnTo>
                <a:lnTo>
                  <a:pt x="88968" y="72185"/>
                </a:lnTo>
                <a:lnTo>
                  <a:pt x="85030" y="77890"/>
                </a:lnTo>
                <a:lnTo>
                  <a:pt x="81451" y="83598"/>
                </a:lnTo>
                <a:lnTo>
                  <a:pt x="78113" y="89308"/>
                </a:lnTo>
                <a:lnTo>
                  <a:pt x="74935" y="95020"/>
                </a:lnTo>
                <a:lnTo>
                  <a:pt x="71864" y="101685"/>
                </a:lnTo>
                <a:lnTo>
                  <a:pt x="68864" y="108986"/>
                </a:lnTo>
                <a:lnTo>
                  <a:pt x="65912" y="116711"/>
                </a:lnTo>
                <a:lnTo>
                  <a:pt x="63944" y="125671"/>
                </a:lnTo>
                <a:lnTo>
                  <a:pt x="62631" y="135454"/>
                </a:lnTo>
                <a:lnTo>
                  <a:pt x="61757" y="145787"/>
                </a:lnTo>
                <a:lnTo>
                  <a:pt x="62126" y="154580"/>
                </a:lnTo>
                <a:lnTo>
                  <a:pt x="63325" y="162347"/>
                </a:lnTo>
                <a:lnTo>
                  <a:pt x="65077" y="169430"/>
                </a:lnTo>
                <a:lnTo>
                  <a:pt x="67197" y="175104"/>
                </a:lnTo>
                <a:lnTo>
                  <a:pt x="69563" y="179840"/>
                </a:lnTo>
                <a:lnTo>
                  <a:pt x="72093" y="183949"/>
                </a:lnTo>
                <a:lnTo>
                  <a:pt x="75684" y="188594"/>
                </a:lnTo>
                <a:lnTo>
                  <a:pt x="79984" y="193596"/>
                </a:lnTo>
                <a:lnTo>
                  <a:pt x="84755" y="198835"/>
                </a:lnTo>
                <a:lnTo>
                  <a:pt x="89841" y="202328"/>
                </a:lnTo>
                <a:lnTo>
                  <a:pt x="95136" y="204656"/>
                </a:lnTo>
                <a:lnTo>
                  <a:pt x="100572" y="206209"/>
                </a:lnTo>
                <a:lnTo>
                  <a:pt x="106100" y="208196"/>
                </a:lnTo>
                <a:lnTo>
                  <a:pt x="111690" y="210474"/>
                </a:lnTo>
                <a:lnTo>
                  <a:pt x="117323" y="212945"/>
                </a:lnTo>
                <a:lnTo>
                  <a:pt x="122982" y="214592"/>
                </a:lnTo>
                <a:lnTo>
                  <a:pt x="128661" y="215690"/>
                </a:lnTo>
                <a:lnTo>
                  <a:pt x="134351" y="216422"/>
                </a:lnTo>
                <a:lnTo>
                  <a:pt x="141002" y="216910"/>
                </a:lnTo>
                <a:lnTo>
                  <a:pt x="148294" y="217235"/>
                </a:lnTo>
                <a:lnTo>
                  <a:pt x="156012" y="217452"/>
                </a:lnTo>
                <a:lnTo>
                  <a:pt x="164016" y="216644"/>
                </a:lnTo>
                <a:lnTo>
                  <a:pt x="172208" y="215153"/>
                </a:lnTo>
                <a:lnTo>
                  <a:pt x="180528" y="213207"/>
                </a:lnTo>
                <a:lnTo>
                  <a:pt x="188932" y="210956"/>
                </a:lnTo>
                <a:lnTo>
                  <a:pt x="205890" y="205916"/>
                </a:lnTo>
                <a:lnTo>
                  <a:pt x="215365" y="202286"/>
                </a:lnTo>
                <a:lnTo>
                  <a:pt x="225491" y="197961"/>
                </a:lnTo>
                <a:lnTo>
                  <a:pt x="236052" y="193173"/>
                </a:lnTo>
                <a:lnTo>
                  <a:pt x="245950" y="189028"/>
                </a:lnTo>
                <a:lnTo>
                  <a:pt x="255407" y="185312"/>
                </a:lnTo>
                <a:lnTo>
                  <a:pt x="264569" y="181883"/>
                </a:lnTo>
                <a:lnTo>
                  <a:pt x="272581" y="176739"/>
                </a:lnTo>
                <a:lnTo>
                  <a:pt x="279829" y="170452"/>
                </a:lnTo>
                <a:lnTo>
                  <a:pt x="325755" y="1321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30"/>
          <p:cNvSpPr/>
          <p:nvPr/>
        </p:nvSpPr>
        <p:spPr>
          <a:xfrm>
            <a:off x="7915275" y="1268730"/>
            <a:ext cx="300038" cy="351473"/>
          </a:xfrm>
          <a:custGeom>
            <a:avLst/>
            <a:gdLst/>
            <a:ahLst/>
            <a:cxnLst/>
            <a:rect l="0" t="0" r="0" b="0"/>
            <a:pathLst>
              <a:path w="300038" h="351473">
                <a:moveTo>
                  <a:pt x="0" y="0"/>
                </a:moveTo>
                <a:lnTo>
                  <a:pt x="0" y="13652"/>
                </a:lnTo>
                <a:lnTo>
                  <a:pt x="952" y="18626"/>
                </a:lnTo>
                <a:lnTo>
                  <a:pt x="4550" y="26693"/>
                </a:lnTo>
                <a:lnTo>
                  <a:pt x="11931" y="36589"/>
                </a:lnTo>
                <a:lnTo>
                  <a:pt x="29252" y="59207"/>
                </a:lnTo>
                <a:lnTo>
                  <a:pt x="41893" y="76796"/>
                </a:lnTo>
                <a:lnTo>
                  <a:pt x="47932" y="85487"/>
                </a:lnTo>
                <a:lnTo>
                  <a:pt x="72420" y="125624"/>
                </a:lnTo>
                <a:lnTo>
                  <a:pt x="100766" y="172990"/>
                </a:lnTo>
                <a:lnTo>
                  <a:pt x="119715" y="203567"/>
                </a:lnTo>
                <a:lnTo>
                  <a:pt x="127435" y="214769"/>
                </a:lnTo>
                <a:lnTo>
                  <a:pt x="134487" y="224141"/>
                </a:lnTo>
                <a:lnTo>
                  <a:pt x="141092" y="232295"/>
                </a:lnTo>
                <a:lnTo>
                  <a:pt x="150259" y="242493"/>
                </a:lnTo>
                <a:lnTo>
                  <a:pt x="182105" y="275790"/>
                </a:lnTo>
                <a:lnTo>
                  <a:pt x="211541" y="305758"/>
                </a:lnTo>
                <a:lnTo>
                  <a:pt x="217227" y="310518"/>
                </a:lnTo>
                <a:lnTo>
                  <a:pt x="222923" y="314645"/>
                </a:lnTo>
                <a:lnTo>
                  <a:pt x="228625" y="318348"/>
                </a:lnTo>
                <a:lnTo>
                  <a:pt x="235284" y="321769"/>
                </a:lnTo>
                <a:lnTo>
                  <a:pt x="242581" y="325003"/>
                </a:lnTo>
                <a:lnTo>
                  <a:pt x="250304" y="328111"/>
                </a:lnTo>
                <a:lnTo>
                  <a:pt x="256403" y="331135"/>
                </a:lnTo>
                <a:lnTo>
                  <a:pt x="265722" y="337036"/>
                </a:lnTo>
                <a:lnTo>
                  <a:pt x="273039" y="340293"/>
                </a:lnTo>
                <a:lnTo>
                  <a:pt x="276324" y="341162"/>
                </a:lnTo>
                <a:lnTo>
                  <a:pt x="282512" y="344667"/>
                </a:lnTo>
                <a:lnTo>
                  <a:pt x="285497" y="346936"/>
                </a:lnTo>
                <a:lnTo>
                  <a:pt x="291352" y="349456"/>
                </a:lnTo>
                <a:lnTo>
                  <a:pt x="300037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31"/>
          <p:cNvSpPr/>
          <p:nvPr/>
        </p:nvSpPr>
        <p:spPr>
          <a:xfrm>
            <a:off x="7846694" y="1251585"/>
            <a:ext cx="317184" cy="308610"/>
          </a:xfrm>
          <a:custGeom>
            <a:avLst/>
            <a:gdLst/>
            <a:ahLst/>
            <a:cxnLst/>
            <a:rect l="0" t="0" r="0" b="0"/>
            <a:pathLst>
              <a:path w="317184" h="308610">
                <a:moveTo>
                  <a:pt x="317183" y="0"/>
                </a:moveTo>
                <a:lnTo>
                  <a:pt x="303531" y="9101"/>
                </a:lnTo>
                <a:lnTo>
                  <a:pt x="294288" y="18650"/>
                </a:lnTo>
                <a:lnTo>
                  <a:pt x="290489" y="23863"/>
                </a:lnTo>
                <a:lnTo>
                  <a:pt x="285100" y="32101"/>
                </a:lnTo>
                <a:lnTo>
                  <a:pt x="271492" y="53954"/>
                </a:lnTo>
                <a:lnTo>
                  <a:pt x="261957" y="67402"/>
                </a:lnTo>
                <a:lnTo>
                  <a:pt x="250838" y="82082"/>
                </a:lnTo>
                <a:lnTo>
                  <a:pt x="238663" y="97584"/>
                </a:lnTo>
                <a:lnTo>
                  <a:pt x="227689" y="110776"/>
                </a:lnTo>
                <a:lnTo>
                  <a:pt x="217515" y="122428"/>
                </a:lnTo>
                <a:lnTo>
                  <a:pt x="207875" y="133053"/>
                </a:lnTo>
                <a:lnTo>
                  <a:pt x="198591" y="143947"/>
                </a:lnTo>
                <a:lnTo>
                  <a:pt x="180656" y="166211"/>
                </a:lnTo>
                <a:lnTo>
                  <a:pt x="171872" y="176530"/>
                </a:lnTo>
                <a:lnTo>
                  <a:pt x="163159" y="186266"/>
                </a:lnTo>
                <a:lnTo>
                  <a:pt x="154493" y="195615"/>
                </a:lnTo>
                <a:lnTo>
                  <a:pt x="143001" y="206610"/>
                </a:lnTo>
                <a:lnTo>
                  <a:pt x="129624" y="218702"/>
                </a:lnTo>
                <a:lnTo>
                  <a:pt x="114992" y="231526"/>
                </a:lnTo>
                <a:lnTo>
                  <a:pt x="86033" y="255935"/>
                </a:lnTo>
                <a:lnTo>
                  <a:pt x="71642" y="267778"/>
                </a:lnTo>
                <a:lnTo>
                  <a:pt x="60144" y="277579"/>
                </a:lnTo>
                <a:lnTo>
                  <a:pt x="50575" y="286017"/>
                </a:lnTo>
                <a:lnTo>
                  <a:pt x="42288" y="293548"/>
                </a:lnTo>
                <a:lnTo>
                  <a:pt x="35813" y="298569"/>
                </a:lnTo>
                <a:lnTo>
                  <a:pt x="26077" y="304147"/>
                </a:lnTo>
                <a:lnTo>
                  <a:pt x="18575" y="306626"/>
                </a:lnTo>
                <a:lnTo>
                  <a:pt x="0" y="3086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32"/>
          <p:cNvSpPr/>
          <p:nvPr/>
        </p:nvSpPr>
        <p:spPr>
          <a:xfrm>
            <a:off x="7195184" y="1620202"/>
            <a:ext cx="625794" cy="42863"/>
          </a:xfrm>
          <a:custGeom>
            <a:avLst/>
            <a:gdLst/>
            <a:ahLst/>
            <a:cxnLst/>
            <a:rect l="0" t="0" r="0" b="0"/>
            <a:pathLst>
              <a:path w="625794" h="42863">
                <a:moveTo>
                  <a:pt x="0" y="42862"/>
                </a:moveTo>
                <a:lnTo>
                  <a:pt x="13653" y="38312"/>
                </a:lnTo>
                <a:lnTo>
                  <a:pt x="19580" y="36971"/>
                </a:lnTo>
                <a:lnTo>
                  <a:pt x="25436" y="36077"/>
                </a:lnTo>
                <a:lnTo>
                  <a:pt x="42780" y="34820"/>
                </a:lnTo>
                <a:lnTo>
                  <a:pt x="58066" y="33573"/>
                </a:lnTo>
                <a:lnTo>
                  <a:pt x="83910" y="29844"/>
                </a:lnTo>
                <a:lnTo>
                  <a:pt x="97850" y="28468"/>
                </a:lnTo>
                <a:lnTo>
                  <a:pt x="111906" y="27551"/>
                </a:lnTo>
                <a:lnTo>
                  <a:pt x="126039" y="26940"/>
                </a:lnTo>
                <a:lnTo>
                  <a:pt x="141176" y="25580"/>
                </a:lnTo>
                <a:lnTo>
                  <a:pt x="156983" y="23721"/>
                </a:lnTo>
                <a:lnTo>
                  <a:pt x="173236" y="21529"/>
                </a:lnTo>
                <a:lnTo>
                  <a:pt x="186928" y="20068"/>
                </a:lnTo>
                <a:lnTo>
                  <a:pt x="198914" y="19094"/>
                </a:lnTo>
                <a:lnTo>
                  <a:pt x="209762" y="18444"/>
                </a:lnTo>
                <a:lnTo>
                  <a:pt x="223661" y="17058"/>
                </a:lnTo>
                <a:lnTo>
                  <a:pt x="256885" y="12979"/>
                </a:lnTo>
                <a:lnTo>
                  <a:pt x="272222" y="10558"/>
                </a:lnTo>
                <a:lnTo>
                  <a:pt x="286257" y="7991"/>
                </a:lnTo>
                <a:lnTo>
                  <a:pt x="299422" y="5327"/>
                </a:lnTo>
                <a:lnTo>
                  <a:pt x="311058" y="3552"/>
                </a:lnTo>
                <a:lnTo>
                  <a:pt x="321672" y="2368"/>
                </a:lnTo>
                <a:lnTo>
                  <a:pt x="331606" y="1579"/>
                </a:lnTo>
                <a:lnTo>
                  <a:pt x="344896" y="1052"/>
                </a:lnTo>
                <a:lnTo>
                  <a:pt x="377442" y="468"/>
                </a:lnTo>
                <a:lnTo>
                  <a:pt x="460556" y="139"/>
                </a:lnTo>
                <a:lnTo>
                  <a:pt x="487061" y="1045"/>
                </a:lnTo>
                <a:lnTo>
                  <a:pt x="510444" y="2602"/>
                </a:lnTo>
                <a:lnTo>
                  <a:pt x="531749" y="4592"/>
                </a:lnTo>
                <a:lnTo>
                  <a:pt x="552619" y="4966"/>
                </a:lnTo>
                <a:lnTo>
                  <a:pt x="573201" y="4263"/>
                </a:lnTo>
                <a:lnTo>
                  <a:pt x="616243" y="1263"/>
                </a:lnTo>
                <a:lnTo>
                  <a:pt x="62579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33"/>
          <p:cNvSpPr/>
          <p:nvPr/>
        </p:nvSpPr>
        <p:spPr>
          <a:xfrm>
            <a:off x="7443787" y="1047543"/>
            <a:ext cx="154088" cy="423836"/>
          </a:xfrm>
          <a:custGeom>
            <a:avLst/>
            <a:gdLst/>
            <a:ahLst/>
            <a:cxnLst/>
            <a:rect l="0" t="0" r="0" b="0"/>
            <a:pathLst>
              <a:path w="154088" h="423836">
                <a:moveTo>
                  <a:pt x="0" y="212614"/>
                </a:moveTo>
                <a:lnTo>
                  <a:pt x="4551" y="194411"/>
                </a:lnTo>
                <a:lnTo>
                  <a:pt x="6785" y="182934"/>
                </a:lnTo>
                <a:lnTo>
                  <a:pt x="7381" y="178540"/>
                </a:lnTo>
                <a:lnTo>
                  <a:pt x="9683" y="173705"/>
                </a:lnTo>
                <a:lnTo>
                  <a:pt x="13123" y="168577"/>
                </a:lnTo>
                <a:lnTo>
                  <a:pt x="17321" y="163254"/>
                </a:lnTo>
                <a:lnTo>
                  <a:pt x="21072" y="158752"/>
                </a:lnTo>
                <a:lnTo>
                  <a:pt x="24526" y="154799"/>
                </a:lnTo>
                <a:lnTo>
                  <a:pt x="27780" y="151210"/>
                </a:lnTo>
                <a:lnTo>
                  <a:pt x="31855" y="145961"/>
                </a:lnTo>
                <a:lnTo>
                  <a:pt x="36477" y="139604"/>
                </a:lnTo>
                <a:lnTo>
                  <a:pt x="41463" y="132508"/>
                </a:lnTo>
                <a:lnTo>
                  <a:pt x="44787" y="126825"/>
                </a:lnTo>
                <a:lnTo>
                  <a:pt x="48481" y="117971"/>
                </a:lnTo>
                <a:lnTo>
                  <a:pt x="51371" y="112371"/>
                </a:lnTo>
                <a:lnTo>
                  <a:pt x="55202" y="105780"/>
                </a:lnTo>
                <a:lnTo>
                  <a:pt x="64539" y="90837"/>
                </a:lnTo>
                <a:lnTo>
                  <a:pt x="75040" y="74671"/>
                </a:lnTo>
                <a:lnTo>
                  <a:pt x="78601" y="67312"/>
                </a:lnTo>
                <a:lnTo>
                  <a:pt x="80976" y="60501"/>
                </a:lnTo>
                <a:lnTo>
                  <a:pt x="84567" y="48806"/>
                </a:lnTo>
                <a:lnTo>
                  <a:pt x="89338" y="40433"/>
                </a:lnTo>
                <a:lnTo>
                  <a:pt x="91943" y="36867"/>
                </a:lnTo>
                <a:lnTo>
                  <a:pt x="94634" y="33537"/>
                </a:lnTo>
                <a:lnTo>
                  <a:pt x="97379" y="30364"/>
                </a:lnTo>
                <a:lnTo>
                  <a:pt x="99209" y="27297"/>
                </a:lnTo>
                <a:lnTo>
                  <a:pt x="102738" y="18428"/>
                </a:lnTo>
                <a:lnTo>
                  <a:pt x="106938" y="12644"/>
                </a:lnTo>
                <a:lnTo>
                  <a:pt x="109393" y="9768"/>
                </a:lnTo>
                <a:lnTo>
                  <a:pt x="111981" y="6899"/>
                </a:lnTo>
                <a:lnTo>
                  <a:pt x="114660" y="4033"/>
                </a:lnTo>
                <a:lnTo>
                  <a:pt x="117397" y="2122"/>
                </a:lnTo>
                <a:lnTo>
                  <a:pt x="120175" y="849"/>
                </a:lnTo>
                <a:lnTo>
                  <a:pt x="122979" y="0"/>
                </a:lnTo>
                <a:lnTo>
                  <a:pt x="124848" y="386"/>
                </a:lnTo>
                <a:lnTo>
                  <a:pt x="126095" y="1596"/>
                </a:lnTo>
                <a:lnTo>
                  <a:pt x="126926" y="3356"/>
                </a:lnTo>
                <a:lnTo>
                  <a:pt x="127480" y="13101"/>
                </a:lnTo>
                <a:lnTo>
                  <a:pt x="128095" y="46789"/>
                </a:lnTo>
                <a:lnTo>
                  <a:pt x="128544" y="187532"/>
                </a:lnTo>
                <a:lnTo>
                  <a:pt x="129511" y="205417"/>
                </a:lnTo>
                <a:lnTo>
                  <a:pt x="131108" y="224009"/>
                </a:lnTo>
                <a:lnTo>
                  <a:pt x="134471" y="257683"/>
                </a:lnTo>
                <a:lnTo>
                  <a:pt x="135367" y="269330"/>
                </a:lnTo>
                <a:lnTo>
                  <a:pt x="135965" y="279000"/>
                </a:lnTo>
                <a:lnTo>
                  <a:pt x="138268" y="294019"/>
                </a:lnTo>
                <a:lnTo>
                  <a:pt x="141709" y="312604"/>
                </a:lnTo>
                <a:lnTo>
                  <a:pt x="145907" y="333566"/>
                </a:lnTo>
                <a:lnTo>
                  <a:pt x="148706" y="353256"/>
                </a:lnTo>
                <a:lnTo>
                  <a:pt x="150573" y="372098"/>
                </a:lnTo>
                <a:lnTo>
                  <a:pt x="154087" y="423718"/>
                </a:lnTo>
                <a:lnTo>
                  <a:pt x="153207" y="423835"/>
                </a:lnTo>
                <a:lnTo>
                  <a:pt x="149689" y="421425"/>
                </a:lnTo>
                <a:lnTo>
                  <a:pt x="147418" y="420401"/>
                </a:lnTo>
                <a:lnTo>
                  <a:pt x="144952" y="419719"/>
                </a:lnTo>
                <a:lnTo>
                  <a:pt x="137160" y="41835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634"/>
          <p:cNvSpPr/>
          <p:nvPr/>
        </p:nvSpPr>
        <p:spPr>
          <a:xfrm>
            <a:off x="7377590" y="1431876"/>
            <a:ext cx="443388" cy="50771"/>
          </a:xfrm>
          <a:custGeom>
            <a:avLst/>
            <a:gdLst/>
            <a:ahLst/>
            <a:cxnLst/>
            <a:rect l="0" t="0" r="0" b="0"/>
            <a:pathLst>
              <a:path w="443388" h="50771">
                <a:moveTo>
                  <a:pt x="14762" y="16876"/>
                </a:moveTo>
                <a:lnTo>
                  <a:pt x="5660" y="21427"/>
                </a:lnTo>
                <a:lnTo>
                  <a:pt x="2980" y="23720"/>
                </a:lnTo>
                <a:lnTo>
                  <a:pt x="1192" y="26201"/>
                </a:lnTo>
                <a:lnTo>
                  <a:pt x="0" y="28808"/>
                </a:lnTo>
                <a:lnTo>
                  <a:pt x="1110" y="31498"/>
                </a:lnTo>
                <a:lnTo>
                  <a:pt x="3757" y="34244"/>
                </a:lnTo>
                <a:lnTo>
                  <a:pt x="7425" y="37027"/>
                </a:lnTo>
                <a:lnTo>
                  <a:pt x="10823" y="38883"/>
                </a:lnTo>
                <a:lnTo>
                  <a:pt x="14041" y="40120"/>
                </a:lnTo>
                <a:lnTo>
                  <a:pt x="17139" y="40944"/>
                </a:lnTo>
                <a:lnTo>
                  <a:pt x="21109" y="42446"/>
                </a:lnTo>
                <a:lnTo>
                  <a:pt x="25661" y="44400"/>
                </a:lnTo>
                <a:lnTo>
                  <a:pt x="30601" y="46656"/>
                </a:lnTo>
                <a:lnTo>
                  <a:pt x="38656" y="48159"/>
                </a:lnTo>
                <a:lnTo>
                  <a:pt x="48789" y="49161"/>
                </a:lnTo>
                <a:lnTo>
                  <a:pt x="60307" y="49830"/>
                </a:lnTo>
                <a:lnTo>
                  <a:pt x="80724" y="50572"/>
                </a:lnTo>
                <a:lnTo>
                  <a:pt x="90170" y="50770"/>
                </a:lnTo>
                <a:lnTo>
                  <a:pt x="99324" y="49950"/>
                </a:lnTo>
                <a:lnTo>
                  <a:pt x="108284" y="48450"/>
                </a:lnTo>
                <a:lnTo>
                  <a:pt x="117115" y="46498"/>
                </a:lnTo>
                <a:lnTo>
                  <a:pt x="133480" y="44244"/>
                </a:lnTo>
                <a:lnTo>
                  <a:pt x="179602" y="39200"/>
                </a:lnTo>
                <a:lnTo>
                  <a:pt x="199904" y="36521"/>
                </a:lnTo>
                <a:lnTo>
                  <a:pt x="217247" y="33783"/>
                </a:lnTo>
                <a:lnTo>
                  <a:pt x="275101" y="22838"/>
                </a:lnTo>
                <a:lnTo>
                  <a:pt x="342407" y="10070"/>
                </a:lnTo>
                <a:lnTo>
                  <a:pt x="361780" y="6624"/>
                </a:lnTo>
                <a:lnTo>
                  <a:pt x="376600" y="4326"/>
                </a:lnTo>
                <a:lnTo>
                  <a:pt x="388384" y="2794"/>
                </a:lnTo>
                <a:lnTo>
                  <a:pt x="405607" y="1093"/>
                </a:lnTo>
                <a:lnTo>
                  <a:pt x="416436" y="336"/>
                </a:lnTo>
                <a:lnTo>
                  <a:pt x="426963" y="0"/>
                </a:lnTo>
                <a:lnTo>
                  <a:pt x="443387" y="168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635"/>
          <p:cNvSpPr/>
          <p:nvPr/>
        </p:nvSpPr>
        <p:spPr>
          <a:xfrm>
            <a:off x="7975282" y="2156360"/>
            <a:ext cx="47778" cy="53448"/>
          </a:xfrm>
          <a:custGeom>
            <a:avLst/>
            <a:gdLst/>
            <a:ahLst/>
            <a:cxnLst/>
            <a:rect l="0" t="0" r="0" b="0"/>
            <a:pathLst>
              <a:path w="47778" h="53448">
                <a:moveTo>
                  <a:pt x="17145" y="29627"/>
                </a:moveTo>
                <a:lnTo>
                  <a:pt x="8044" y="38729"/>
                </a:lnTo>
                <a:lnTo>
                  <a:pt x="5362" y="42362"/>
                </a:lnTo>
                <a:lnTo>
                  <a:pt x="3575" y="45737"/>
                </a:lnTo>
                <a:lnTo>
                  <a:pt x="2382" y="48940"/>
                </a:lnTo>
                <a:lnTo>
                  <a:pt x="2542" y="51075"/>
                </a:lnTo>
                <a:lnTo>
                  <a:pt x="3599" y="52498"/>
                </a:lnTo>
                <a:lnTo>
                  <a:pt x="5256" y="53447"/>
                </a:lnTo>
                <a:lnTo>
                  <a:pt x="7315" y="53127"/>
                </a:lnTo>
                <a:lnTo>
                  <a:pt x="9639" y="51961"/>
                </a:lnTo>
                <a:lnTo>
                  <a:pt x="12141" y="50231"/>
                </a:lnTo>
                <a:lnTo>
                  <a:pt x="14762" y="48126"/>
                </a:lnTo>
                <a:lnTo>
                  <a:pt x="17461" y="45770"/>
                </a:lnTo>
                <a:lnTo>
                  <a:pt x="20213" y="43246"/>
                </a:lnTo>
                <a:lnTo>
                  <a:pt x="47377" y="16500"/>
                </a:lnTo>
                <a:lnTo>
                  <a:pt x="47777" y="14208"/>
                </a:lnTo>
                <a:lnTo>
                  <a:pt x="47091" y="11728"/>
                </a:lnTo>
                <a:lnTo>
                  <a:pt x="45681" y="9122"/>
                </a:lnTo>
                <a:lnTo>
                  <a:pt x="42837" y="6432"/>
                </a:lnTo>
                <a:lnTo>
                  <a:pt x="39035" y="3686"/>
                </a:lnTo>
                <a:lnTo>
                  <a:pt x="34597" y="903"/>
                </a:lnTo>
                <a:lnTo>
                  <a:pt x="30684" y="0"/>
                </a:lnTo>
                <a:lnTo>
                  <a:pt x="27124" y="351"/>
                </a:lnTo>
                <a:lnTo>
                  <a:pt x="23797" y="1537"/>
                </a:lnTo>
                <a:lnTo>
                  <a:pt x="20628" y="2328"/>
                </a:lnTo>
                <a:lnTo>
                  <a:pt x="17561" y="2855"/>
                </a:lnTo>
                <a:lnTo>
                  <a:pt x="14565" y="3207"/>
                </a:lnTo>
                <a:lnTo>
                  <a:pt x="11615" y="4393"/>
                </a:lnTo>
                <a:lnTo>
                  <a:pt x="8696" y="6137"/>
                </a:lnTo>
                <a:lnTo>
                  <a:pt x="0" y="1248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636"/>
          <p:cNvSpPr/>
          <p:nvPr/>
        </p:nvSpPr>
        <p:spPr>
          <a:xfrm>
            <a:off x="7966709" y="2366010"/>
            <a:ext cx="55490" cy="44541"/>
          </a:xfrm>
          <a:custGeom>
            <a:avLst/>
            <a:gdLst/>
            <a:ahLst/>
            <a:cxnLst/>
            <a:rect l="0" t="0" r="0" b="0"/>
            <a:pathLst>
              <a:path w="55490" h="44541">
                <a:moveTo>
                  <a:pt x="34291" y="0"/>
                </a:moveTo>
                <a:lnTo>
                  <a:pt x="29740" y="9101"/>
                </a:lnTo>
                <a:lnTo>
                  <a:pt x="28399" y="12735"/>
                </a:lnTo>
                <a:lnTo>
                  <a:pt x="27506" y="16110"/>
                </a:lnTo>
                <a:lnTo>
                  <a:pt x="26910" y="19312"/>
                </a:lnTo>
                <a:lnTo>
                  <a:pt x="26512" y="22400"/>
                </a:lnTo>
                <a:lnTo>
                  <a:pt x="26248" y="25410"/>
                </a:lnTo>
                <a:lnTo>
                  <a:pt x="26072" y="28370"/>
                </a:lnTo>
                <a:lnTo>
                  <a:pt x="25875" y="36739"/>
                </a:lnTo>
                <a:lnTo>
                  <a:pt x="25823" y="41638"/>
                </a:lnTo>
                <a:lnTo>
                  <a:pt x="26741" y="43951"/>
                </a:lnTo>
                <a:lnTo>
                  <a:pt x="28305" y="44540"/>
                </a:lnTo>
                <a:lnTo>
                  <a:pt x="30300" y="43981"/>
                </a:lnTo>
                <a:lnTo>
                  <a:pt x="32583" y="42655"/>
                </a:lnTo>
                <a:lnTo>
                  <a:pt x="35058" y="40819"/>
                </a:lnTo>
                <a:lnTo>
                  <a:pt x="37659" y="38643"/>
                </a:lnTo>
                <a:lnTo>
                  <a:pt x="39394" y="36239"/>
                </a:lnTo>
                <a:lnTo>
                  <a:pt x="40551" y="33684"/>
                </a:lnTo>
                <a:lnTo>
                  <a:pt x="41322" y="31028"/>
                </a:lnTo>
                <a:lnTo>
                  <a:pt x="42788" y="28305"/>
                </a:lnTo>
                <a:lnTo>
                  <a:pt x="44719" y="25538"/>
                </a:lnTo>
                <a:lnTo>
                  <a:pt x="46956" y="22740"/>
                </a:lnTo>
                <a:lnTo>
                  <a:pt x="49402" y="19922"/>
                </a:lnTo>
                <a:lnTo>
                  <a:pt x="51985" y="17092"/>
                </a:lnTo>
                <a:lnTo>
                  <a:pt x="54660" y="14252"/>
                </a:lnTo>
                <a:lnTo>
                  <a:pt x="55489" y="12359"/>
                </a:lnTo>
                <a:lnTo>
                  <a:pt x="55091" y="11096"/>
                </a:lnTo>
                <a:lnTo>
                  <a:pt x="53873" y="10255"/>
                </a:lnTo>
                <a:lnTo>
                  <a:pt x="52107" y="9694"/>
                </a:lnTo>
                <a:lnTo>
                  <a:pt x="49979" y="9320"/>
                </a:lnTo>
                <a:lnTo>
                  <a:pt x="47607" y="9071"/>
                </a:lnTo>
                <a:lnTo>
                  <a:pt x="45073" y="9857"/>
                </a:lnTo>
                <a:lnTo>
                  <a:pt x="42432" y="11334"/>
                </a:lnTo>
                <a:lnTo>
                  <a:pt x="39717" y="13271"/>
                </a:lnTo>
                <a:lnTo>
                  <a:pt x="36955" y="14562"/>
                </a:lnTo>
                <a:lnTo>
                  <a:pt x="34163" y="15423"/>
                </a:lnTo>
                <a:lnTo>
                  <a:pt x="31348" y="15997"/>
                </a:lnTo>
                <a:lnTo>
                  <a:pt x="28520" y="17332"/>
                </a:lnTo>
                <a:lnTo>
                  <a:pt x="25680" y="19174"/>
                </a:lnTo>
                <a:lnTo>
                  <a:pt x="22835" y="21355"/>
                </a:lnTo>
                <a:lnTo>
                  <a:pt x="19987" y="23762"/>
                </a:lnTo>
                <a:lnTo>
                  <a:pt x="17134" y="26318"/>
                </a:lnTo>
                <a:lnTo>
                  <a:pt x="14280" y="28975"/>
                </a:lnTo>
                <a:lnTo>
                  <a:pt x="11426" y="30747"/>
                </a:lnTo>
                <a:lnTo>
                  <a:pt x="8570" y="31928"/>
                </a:lnTo>
                <a:lnTo>
                  <a:pt x="5714" y="32715"/>
                </a:lnTo>
                <a:lnTo>
                  <a:pt x="3809" y="34192"/>
                </a:lnTo>
                <a:lnTo>
                  <a:pt x="2541" y="36130"/>
                </a:lnTo>
                <a:lnTo>
                  <a:pt x="0" y="428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637"/>
          <p:cNvSpPr/>
          <p:nvPr/>
        </p:nvSpPr>
        <p:spPr>
          <a:xfrm>
            <a:off x="8241383" y="1908238"/>
            <a:ext cx="170944" cy="509208"/>
          </a:xfrm>
          <a:custGeom>
            <a:avLst/>
            <a:gdLst/>
            <a:ahLst/>
            <a:cxnLst/>
            <a:rect l="0" t="0" r="0" b="0"/>
            <a:pathLst>
              <a:path w="170944" h="509208">
                <a:moveTo>
                  <a:pt x="8219" y="192024"/>
                </a:moveTo>
                <a:lnTo>
                  <a:pt x="3668" y="182922"/>
                </a:lnTo>
                <a:lnTo>
                  <a:pt x="1434" y="173374"/>
                </a:lnTo>
                <a:lnTo>
                  <a:pt x="441" y="162780"/>
                </a:lnTo>
                <a:lnTo>
                  <a:pt x="0" y="151722"/>
                </a:lnTo>
                <a:lnTo>
                  <a:pt x="2740" y="143248"/>
                </a:lnTo>
                <a:lnTo>
                  <a:pt x="7424" y="132837"/>
                </a:lnTo>
                <a:lnTo>
                  <a:pt x="26371" y="95560"/>
                </a:lnTo>
                <a:lnTo>
                  <a:pt x="31750" y="86757"/>
                </a:lnTo>
                <a:lnTo>
                  <a:pt x="38195" y="77079"/>
                </a:lnTo>
                <a:lnTo>
                  <a:pt x="45347" y="66816"/>
                </a:lnTo>
                <a:lnTo>
                  <a:pt x="51069" y="58070"/>
                </a:lnTo>
                <a:lnTo>
                  <a:pt x="55836" y="50334"/>
                </a:lnTo>
                <a:lnTo>
                  <a:pt x="59966" y="43271"/>
                </a:lnTo>
                <a:lnTo>
                  <a:pt x="64625" y="36658"/>
                </a:lnTo>
                <a:lnTo>
                  <a:pt x="69635" y="30344"/>
                </a:lnTo>
                <a:lnTo>
                  <a:pt x="74881" y="24230"/>
                </a:lnTo>
                <a:lnTo>
                  <a:pt x="83249" y="14896"/>
                </a:lnTo>
                <a:lnTo>
                  <a:pt x="90144" y="7573"/>
                </a:lnTo>
                <a:lnTo>
                  <a:pt x="96382" y="1143"/>
                </a:lnTo>
                <a:lnTo>
                  <a:pt x="99379" y="0"/>
                </a:lnTo>
                <a:lnTo>
                  <a:pt x="102330" y="191"/>
                </a:lnTo>
                <a:lnTo>
                  <a:pt x="105250" y="1270"/>
                </a:lnTo>
                <a:lnTo>
                  <a:pt x="108149" y="1990"/>
                </a:lnTo>
                <a:lnTo>
                  <a:pt x="111034" y="2469"/>
                </a:lnTo>
                <a:lnTo>
                  <a:pt x="113910" y="2789"/>
                </a:lnTo>
                <a:lnTo>
                  <a:pt x="118685" y="6813"/>
                </a:lnTo>
                <a:lnTo>
                  <a:pt x="124725" y="13305"/>
                </a:lnTo>
                <a:lnTo>
                  <a:pt x="131610" y="21443"/>
                </a:lnTo>
                <a:lnTo>
                  <a:pt x="137152" y="30678"/>
                </a:lnTo>
                <a:lnTo>
                  <a:pt x="141799" y="40645"/>
                </a:lnTo>
                <a:lnTo>
                  <a:pt x="145850" y="51100"/>
                </a:lnTo>
                <a:lnTo>
                  <a:pt x="149503" y="62832"/>
                </a:lnTo>
                <a:lnTo>
                  <a:pt x="152892" y="75416"/>
                </a:lnTo>
                <a:lnTo>
                  <a:pt x="156102" y="88568"/>
                </a:lnTo>
                <a:lnTo>
                  <a:pt x="159195" y="103051"/>
                </a:lnTo>
                <a:lnTo>
                  <a:pt x="165172" y="134383"/>
                </a:lnTo>
                <a:lnTo>
                  <a:pt x="167147" y="147882"/>
                </a:lnTo>
                <a:lnTo>
                  <a:pt x="168464" y="159738"/>
                </a:lnTo>
                <a:lnTo>
                  <a:pt x="169340" y="170500"/>
                </a:lnTo>
                <a:lnTo>
                  <a:pt x="169926" y="181485"/>
                </a:lnTo>
                <a:lnTo>
                  <a:pt x="170577" y="203850"/>
                </a:lnTo>
                <a:lnTo>
                  <a:pt x="170943" y="233311"/>
                </a:lnTo>
                <a:lnTo>
                  <a:pt x="170041" y="250028"/>
                </a:lnTo>
                <a:lnTo>
                  <a:pt x="166500" y="296544"/>
                </a:lnTo>
                <a:lnTo>
                  <a:pt x="164223" y="315996"/>
                </a:lnTo>
                <a:lnTo>
                  <a:pt x="161752" y="331822"/>
                </a:lnTo>
                <a:lnTo>
                  <a:pt x="159151" y="345230"/>
                </a:lnTo>
                <a:lnTo>
                  <a:pt x="156465" y="357027"/>
                </a:lnTo>
                <a:lnTo>
                  <a:pt x="153723" y="367748"/>
                </a:lnTo>
                <a:lnTo>
                  <a:pt x="150942" y="377754"/>
                </a:lnTo>
                <a:lnTo>
                  <a:pt x="149087" y="387281"/>
                </a:lnTo>
                <a:lnTo>
                  <a:pt x="147852" y="396491"/>
                </a:lnTo>
                <a:lnTo>
                  <a:pt x="147027" y="405487"/>
                </a:lnTo>
                <a:lnTo>
                  <a:pt x="146478" y="416248"/>
                </a:lnTo>
                <a:lnTo>
                  <a:pt x="145868" y="440904"/>
                </a:lnTo>
                <a:lnTo>
                  <a:pt x="145525" y="481560"/>
                </a:lnTo>
                <a:lnTo>
                  <a:pt x="146429" y="490776"/>
                </a:lnTo>
                <a:lnTo>
                  <a:pt x="147983" y="496919"/>
                </a:lnTo>
                <a:lnTo>
                  <a:pt x="153951" y="50920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638"/>
          <p:cNvSpPr/>
          <p:nvPr/>
        </p:nvSpPr>
        <p:spPr>
          <a:xfrm>
            <a:off x="8198167" y="2366149"/>
            <a:ext cx="462916" cy="42371"/>
          </a:xfrm>
          <a:custGeom>
            <a:avLst/>
            <a:gdLst/>
            <a:ahLst/>
            <a:cxnLst/>
            <a:rect l="0" t="0" r="0" b="0"/>
            <a:pathLst>
              <a:path w="462916" h="42371">
                <a:moveTo>
                  <a:pt x="0" y="34151"/>
                </a:moveTo>
                <a:lnTo>
                  <a:pt x="9102" y="38702"/>
                </a:lnTo>
                <a:lnTo>
                  <a:pt x="14640" y="40042"/>
                </a:lnTo>
                <a:lnTo>
                  <a:pt x="21190" y="40936"/>
                </a:lnTo>
                <a:lnTo>
                  <a:pt x="35135" y="41929"/>
                </a:lnTo>
                <a:lnTo>
                  <a:pt x="47683" y="42370"/>
                </a:lnTo>
                <a:lnTo>
                  <a:pt x="61317" y="41535"/>
                </a:lnTo>
                <a:lnTo>
                  <a:pt x="101865" y="38068"/>
                </a:lnTo>
                <a:lnTo>
                  <a:pt x="169142" y="30760"/>
                </a:lnTo>
                <a:lnTo>
                  <a:pt x="188962" y="28080"/>
                </a:lnTo>
                <a:lnTo>
                  <a:pt x="223683" y="22563"/>
                </a:lnTo>
                <a:lnTo>
                  <a:pt x="238657" y="20710"/>
                </a:lnTo>
                <a:lnTo>
                  <a:pt x="252449" y="19475"/>
                </a:lnTo>
                <a:lnTo>
                  <a:pt x="265455" y="18652"/>
                </a:lnTo>
                <a:lnTo>
                  <a:pt x="277935" y="17151"/>
                </a:lnTo>
                <a:lnTo>
                  <a:pt x="290065" y="15197"/>
                </a:lnTo>
                <a:lnTo>
                  <a:pt x="301962" y="12942"/>
                </a:lnTo>
                <a:lnTo>
                  <a:pt x="332961" y="7897"/>
                </a:lnTo>
                <a:lnTo>
                  <a:pt x="350561" y="5218"/>
                </a:lnTo>
                <a:lnTo>
                  <a:pt x="364200" y="3432"/>
                </a:lnTo>
                <a:lnTo>
                  <a:pt x="375198" y="2242"/>
                </a:lnTo>
                <a:lnTo>
                  <a:pt x="384435" y="1448"/>
                </a:lnTo>
                <a:lnTo>
                  <a:pt x="393450" y="919"/>
                </a:lnTo>
                <a:lnTo>
                  <a:pt x="411087" y="331"/>
                </a:lnTo>
                <a:lnTo>
                  <a:pt x="427980" y="0"/>
                </a:lnTo>
                <a:lnTo>
                  <a:pt x="432005" y="906"/>
                </a:lnTo>
                <a:lnTo>
                  <a:pt x="435640" y="2463"/>
                </a:lnTo>
                <a:lnTo>
                  <a:pt x="443769" y="7254"/>
                </a:lnTo>
                <a:lnTo>
                  <a:pt x="445388" y="8599"/>
                </a:lnTo>
                <a:lnTo>
                  <a:pt x="447420" y="10449"/>
                </a:lnTo>
                <a:lnTo>
                  <a:pt x="462915" y="255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639"/>
          <p:cNvSpPr/>
          <p:nvPr/>
        </p:nvSpPr>
        <p:spPr>
          <a:xfrm>
            <a:off x="6476744" y="2889840"/>
            <a:ext cx="392687" cy="714999"/>
          </a:xfrm>
          <a:custGeom>
            <a:avLst/>
            <a:gdLst/>
            <a:ahLst/>
            <a:cxnLst/>
            <a:rect l="0" t="0" r="0" b="0"/>
            <a:pathLst>
              <a:path w="392687" h="714999">
                <a:moveTo>
                  <a:pt x="24068" y="7665"/>
                </a:moveTo>
                <a:lnTo>
                  <a:pt x="24068" y="19596"/>
                </a:lnTo>
                <a:lnTo>
                  <a:pt x="23116" y="22287"/>
                </a:lnTo>
                <a:lnTo>
                  <a:pt x="12137" y="40835"/>
                </a:lnTo>
                <a:lnTo>
                  <a:pt x="9446" y="55495"/>
                </a:lnTo>
                <a:lnTo>
                  <a:pt x="6700" y="76699"/>
                </a:lnTo>
                <a:lnTo>
                  <a:pt x="3917" y="102265"/>
                </a:lnTo>
                <a:lnTo>
                  <a:pt x="2062" y="125024"/>
                </a:lnTo>
                <a:lnTo>
                  <a:pt x="825" y="145912"/>
                </a:lnTo>
                <a:lnTo>
                  <a:pt x="0" y="165552"/>
                </a:lnTo>
                <a:lnTo>
                  <a:pt x="403" y="184360"/>
                </a:lnTo>
                <a:lnTo>
                  <a:pt x="1624" y="202614"/>
                </a:lnTo>
                <a:lnTo>
                  <a:pt x="3390" y="220499"/>
                </a:lnTo>
                <a:lnTo>
                  <a:pt x="4568" y="235279"/>
                </a:lnTo>
                <a:lnTo>
                  <a:pt x="5353" y="247990"/>
                </a:lnTo>
                <a:lnTo>
                  <a:pt x="7178" y="268781"/>
                </a:lnTo>
                <a:lnTo>
                  <a:pt x="11164" y="284371"/>
                </a:lnTo>
                <a:lnTo>
                  <a:pt x="16110" y="295110"/>
                </a:lnTo>
                <a:lnTo>
                  <a:pt x="18763" y="299307"/>
                </a:lnTo>
                <a:lnTo>
                  <a:pt x="29330" y="309051"/>
                </a:lnTo>
                <a:lnTo>
                  <a:pt x="36149" y="314317"/>
                </a:lnTo>
                <a:lnTo>
                  <a:pt x="46265" y="322707"/>
                </a:lnTo>
                <a:lnTo>
                  <a:pt x="53936" y="328658"/>
                </a:lnTo>
                <a:lnTo>
                  <a:pt x="60520" y="331304"/>
                </a:lnTo>
                <a:lnTo>
                  <a:pt x="69161" y="332479"/>
                </a:lnTo>
                <a:lnTo>
                  <a:pt x="78400" y="333002"/>
                </a:lnTo>
                <a:lnTo>
                  <a:pt x="85681" y="333234"/>
                </a:lnTo>
                <a:lnTo>
                  <a:pt x="88956" y="332343"/>
                </a:lnTo>
                <a:lnTo>
                  <a:pt x="99068" y="326539"/>
                </a:lnTo>
                <a:lnTo>
                  <a:pt x="108519" y="321471"/>
                </a:lnTo>
                <a:lnTo>
                  <a:pt x="119999" y="313264"/>
                </a:lnTo>
                <a:lnTo>
                  <a:pt x="128934" y="300014"/>
                </a:lnTo>
                <a:lnTo>
                  <a:pt x="139256" y="280473"/>
                </a:lnTo>
                <a:lnTo>
                  <a:pt x="144675" y="268594"/>
                </a:lnTo>
                <a:lnTo>
                  <a:pt x="150193" y="255913"/>
                </a:lnTo>
                <a:lnTo>
                  <a:pt x="158864" y="234202"/>
                </a:lnTo>
                <a:lnTo>
                  <a:pt x="165892" y="215028"/>
                </a:lnTo>
                <a:lnTo>
                  <a:pt x="181093" y="170756"/>
                </a:lnTo>
                <a:lnTo>
                  <a:pt x="184344" y="150952"/>
                </a:lnTo>
                <a:lnTo>
                  <a:pt x="186742" y="131356"/>
                </a:lnTo>
                <a:lnTo>
                  <a:pt x="190983" y="116296"/>
                </a:lnTo>
                <a:lnTo>
                  <a:pt x="193503" y="100713"/>
                </a:lnTo>
                <a:lnTo>
                  <a:pt x="195575" y="84262"/>
                </a:lnTo>
                <a:lnTo>
                  <a:pt x="199670" y="67425"/>
                </a:lnTo>
                <a:lnTo>
                  <a:pt x="202781" y="46432"/>
                </a:lnTo>
                <a:lnTo>
                  <a:pt x="206048" y="29022"/>
                </a:lnTo>
                <a:lnTo>
                  <a:pt x="209723" y="11442"/>
                </a:lnTo>
                <a:lnTo>
                  <a:pt x="211357" y="453"/>
                </a:lnTo>
                <a:lnTo>
                  <a:pt x="211792" y="0"/>
                </a:lnTo>
                <a:lnTo>
                  <a:pt x="215031" y="29963"/>
                </a:lnTo>
                <a:lnTo>
                  <a:pt x="224561" y="98958"/>
                </a:lnTo>
                <a:lnTo>
                  <a:pt x="226310" y="115200"/>
                </a:lnTo>
                <a:lnTo>
                  <a:pt x="227476" y="129837"/>
                </a:lnTo>
                <a:lnTo>
                  <a:pt x="228253" y="143405"/>
                </a:lnTo>
                <a:lnTo>
                  <a:pt x="229724" y="156261"/>
                </a:lnTo>
                <a:lnTo>
                  <a:pt x="231657" y="168641"/>
                </a:lnTo>
                <a:lnTo>
                  <a:pt x="233899" y="180705"/>
                </a:lnTo>
                <a:lnTo>
                  <a:pt x="238929" y="204269"/>
                </a:lnTo>
                <a:lnTo>
                  <a:pt x="249919" y="250441"/>
                </a:lnTo>
                <a:lnTo>
                  <a:pt x="266966" y="319122"/>
                </a:lnTo>
                <a:lnTo>
                  <a:pt x="269820" y="338176"/>
                </a:lnTo>
                <a:lnTo>
                  <a:pt x="272675" y="362308"/>
                </a:lnTo>
                <a:lnTo>
                  <a:pt x="281245" y="450882"/>
                </a:lnTo>
                <a:lnTo>
                  <a:pt x="284102" y="483165"/>
                </a:lnTo>
                <a:lnTo>
                  <a:pt x="286006" y="510402"/>
                </a:lnTo>
                <a:lnTo>
                  <a:pt x="288123" y="555906"/>
                </a:lnTo>
                <a:lnTo>
                  <a:pt x="287735" y="573184"/>
                </a:lnTo>
                <a:lnTo>
                  <a:pt x="286523" y="587560"/>
                </a:lnTo>
                <a:lnTo>
                  <a:pt x="284763" y="600002"/>
                </a:lnTo>
                <a:lnTo>
                  <a:pt x="282807" y="618905"/>
                </a:lnTo>
                <a:lnTo>
                  <a:pt x="282286" y="626613"/>
                </a:lnTo>
                <a:lnTo>
                  <a:pt x="276626" y="645338"/>
                </a:lnTo>
                <a:lnTo>
                  <a:pt x="267761" y="665408"/>
                </a:lnTo>
                <a:lnTo>
                  <a:pt x="257472" y="683853"/>
                </a:lnTo>
                <a:lnTo>
                  <a:pt x="245519" y="701200"/>
                </a:lnTo>
                <a:lnTo>
                  <a:pt x="242187" y="704336"/>
                </a:lnTo>
                <a:lnTo>
                  <a:pt x="239013" y="706428"/>
                </a:lnTo>
                <a:lnTo>
                  <a:pt x="227456" y="711911"/>
                </a:lnTo>
                <a:lnTo>
                  <a:pt x="222525" y="714334"/>
                </a:lnTo>
                <a:lnTo>
                  <a:pt x="217333" y="714998"/>
                </a:lnTo>
                <a:lnTo>
                  <a:pt x="206483" y="713195"/>
                </a:lnTo>
                <a:lnTo>
                  <a:pt x="194217" y="711376"/>
                </a:lnTo>
                <a:lnTo>
                  <a:pt x="185097" y="708410"/>
                </a:lnTo>
                <a:lnTo>
                  <a:pt x="175646" y="703917"/>
                </a:lnTo>
                <a:lnTo>
                  <a:pt x="168271" y="698745"/>
                </a:lnTo>
                <a:lnTo>
                  <a:pt x="161819" y="690732"/>
                </a:lnTo>
                <a:lnTo>
                  <a:pt x="149915" y="670065"/>
                </a:lnTo>
                <a:lnTo>
                  <a:pt x="141260" y="648749"/>
                </a:lnTo>
                <a:lnTo>
                  <a:pt x="138391" y="637937"/>
                </a:lnTo>
                <a:lnTo>
                  <a:pt x="135526" y="625014"/>
                </a:lnTo>
                <a:lnTo>
                  <a:pt x="132663" y="610683"/>
                </a:lnTo>
                <a:lnTo>
                  <a:pt x="130755" y="597319"/>
                </a:lnTo>
                <a:lnTo>
                  <a:pt x="129482" y="584600"/>
                </a:lnTo>
                <a:lnTo>
                  <a:pt x="128634" y="572311"/>
                </a:lnTo>
                <a:lnTo>
                  <a:pt x="132772" y="551036"/>
                </a:lnTo>
                <a:lnTo>
                  <a:pt x="136543" y="541362"/>
                </a:lnTo>
                <a:lnTo>
                  <a:pt x="140961" y="528246"/>
                </a:lnTo>
                <a:lnTo>
                  <a:pt x="150950" y="495891"/>
                </a:lnTo>
                <a:lnTo>
                  <a:pt x="158186" y="478881"/>
                </a:lnTo>
                <a:lnTo>
                  <a:pt x="166821" y="461827"/>
                </a:lnTo>
                <a:lnTo>
                  <a:pt x="176387" y="444742"/>
                </a:lnTo>
                <a:lnTo>
                  <a:pt x="184668" y="431447"/>
                </a:lnTo>
                <a:lnTo>
                  <a:pt x="192095" y="420679"/>
                </a:lnTo>
                <a:lnTo>
                  <a:pt x="198951" y="411595"/>
                </a:lnTo>
                <a:lnTo>
                  <a:pt x="206379" y="403634"/>
                </a:lnTo>
                <a:lnTo>
                  <a:pt x="214189" y="396422"/>
                </a:lnTo>
                <a:lnTo>
                  <a:pt x="222253" y="389709"/>
                </a:lnTo>
                <a:lnTo>
                  <a:pt x="233753" y="379710"/>
                </a:lnTo>
                <a:lnTo>
                  <a:pt x="242991" y="372090"/>
                </a:lnTo>
                <a:lnTo>
                  <a:pt x="253447" y="365529"/>
                </a:lnTo>
                <a:lnTo>
                  <a:pt x="264444" y="361978"/>
                </a:lnTo>
                <a:lnTo>
                  <a:pt x="305230" y="355147"/>
                </a:lnTo>
                <a:lnTo>
                  <a:pt x="316284" y="352667"/>
                </a:lnTo>
                <a:lnTo>
                  <a:pt x="325559" y="350062"/>
                </a:lnTo>
                <a:lnTo>
                  <a:pt x="333647" y="347372"/>
                </a:lnTo>
                <a:lnTo>
                  <a:pt x="343802" y="344626"/>
                </a:lnTo>
                <a:lnTo>
                  <a:pt x="355334" y="341843"/>
                </a:lnTo>
                <a:lnTo>
                  <a:pt x="392686" y="3334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640"/>
          <p:cNvSpPr/>
          <p:nvPr/>
        </p:nvSpPr>
        <p:spPr>
          <a:xfrm>
            <a:off x="7006590" y="3000375"/>
            <a:ext cx="68580" cy="282893"/>
          </a:xfrm>
          <a:custGeom>
            <a:avLst/>
            <a:gdLst/>
            <a:ahLst/>
            <a:cxnLst/>
            <a:rect l="0" t="0" r="0" b="0"/>
            <a:pathLst>
              <a:path w="68580" h="282893">
                <a:moveTo>
                  <a:pt x="0" y="0"/>
                </a:moveTo>
                <a:lnTo>
                  <a:pt x="4551" y="13652"/>
                </a:lnTo>
                <a:lnTo>
                  <a:pt x="6843" y="18626"/>
                </a:lnTo>
                <a:lnTo>
                  <a:pt x="9325" y="22895"/>
                </a:lnTo>
                <a:lnTo>
                  <a:pt x="11931" y="26693"/>
                </a:lnTo>
                <a:lnTo>
                  <a:pt x="13669" y="31130"/>
                </a:lnTo>
                <a:lnTo>
                  <a:pt x="14827" y="35993"/>
                </a:lnTo>
                <a:lnTo>
                  <a:pt x="15600" y="41140"/>
                </a:lnTo>
                <a:lnTo>
                  <a:pt x="18019" y="48382"/>
                </a:lnTo>
                <a:lnTo>
                  <a:pt x="21538" y="57019"/>
                </a:lnTo>
                <a:lnTo>
                  <a:pt x="25788" y="66588"/>
                </a:lnTo>
                <a:lnTo>
                  <a:pt x="30527" y="78682"/>
                </a:lnTo>
                <a:lnTo>
                  <a:pt x="40872" y="107359"/>
                </a:lnTo>
                <a:lnTo>
                  <a:pt x="45345" y="125865"/>
                </a:lnTo>
                <a:lnTo>
                  <a:pt x="49280" y="146775"/>
                </a:lnTo>
                <a:lnTo>
                  <a:pt x="56192" y="191916"/>
                </a:lnTo>
                <a:lnTo>
                  <a:pt x="68579" y="28289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641"/>
          <p:cNvSpPr/>
          <p:nvPr/>
        </p:nvSpPr>
        <p:spPr>
          <a:xfrm>
            <a:off x="7126605" y="2960762"/>
            <a:ext cx="351473" cy="270247"/>
          </a:xfrm>
          <a:custGeom>
            <a:avLst/>
            <a:gdLst/>
            <a:ahLst/>
            <a:cxnLst/>
            <a:rect l="0" t="0" r="0" b="0"/>
            <a:pathLst>
              <a:path w="351473" h="270247">
                <a:moveTo>
                  <a:pt x="0" y="31040"/>
                </a:moveTo>
                <a:lnTo>
                  <a:pt x="0" y="40142"/>
                </a:lnTo>
                <a:lnTo>
                  <a:pt x="952" y="45680"/>
                </a:lnTo>
                <a:lnTo>
                  <a:pt x="2540" y="52230"/>
                </a:lnTo>
                <a:lnTo>
                  <a:pt x="4551" y="59454"/>
                </a:lnTo>
                <a:lnTo>
                  <a:pt x="6844" y="66175"/>
                </a:lnTo>
                <a:lnTo>
                  <a:pt x="9325" y="72561"/>
                </a:lnTo>
                <a:lnTo>
                  <a:pt x="11931" y="78723"/>
                </a:lnTo>
                <a:lnTo>
                  <a:pt x="13670" y="85689"/>
                </a:lnTo>
                <a:lnTo>
                  <a:pt x="14828" y="93190"/>
                </a:lnTo>
                <a:lnTo>
                  <a:pt x="15600" y="101048"/>
                </a:lnTo>
                <a:lnTo>
                  <a:pt x="17067" y="111050"/>
                </a:lnTo>
                <a:lnTo>
                  <a:pt x="21238" y="134863"/>
                </a:lnTo>
                <a:lnTo>
                  <a:pt x="22731" y="145975"/>
                </a:lnTo>
                <a:lnTo>
                  <a:pt x="23727" y="156241"/>
                </a:lnTo>
                <a:lnTo>
                  <a:pt x="24390" y="165942"/>
                </a:lnTo>
                <a:lnTo>
                  <a:pt x="26737" y="179077"/>
                </a:lnTo>
                <a:lnTo>
                  <a:pt x="30207" y="194502"/>
                </a:lnTo>
                <a:lnTo>
                  <a:pt x="34426" y="211452"/>
                </a:lnTo>
                <a:lnTo>
                  <a:pt x="38191" y="224657"/>
                </a:lnTo>
                <a:lnTo>
                  <a:pt x="41652" y="235366"/>
                </a:lnTo>
                <a:lnTo>
                  <a:pt x="44913" y="244410"/>
                </a:lnTo>
                <a:lnTo>
                  <a:pt x="47087" y="251392"/>
                </a:lnTo>
                <a:lnTo>
                  <a:pt x="48536" y="256998"/>
                </a:lnTo>
                <a:lnTo>
                  <a:pt x="49502" y="261689"/>
                </a:lnTo>
                <a:lnTo>
                  <a:pt x="51099" y="264816"/>
                </a:lnTo>
                <a:lnTo>
                  <a:pt x="53116" y="266901"/>
                </a:lnTo>
                <a:lnTo>
                  <a:pt x="58646" y="270246"/>
                </a:lnTo>
                <a:lnTo>
                  <a:pt x="56862" y="263084"/>
                </a:lnTo>
                <a:lnTo>
                  <a:pt x="55053" y="257173"/>
                </a:lnTo>
                <a:lnTo>
                  <a:pt x="53847" y="249423"/>
                </a:lnTo>
                <a:lnTo>
                  <a:pt x="53043" y="240446"/>
                </a:lnTo>
                <a:lnTo>
                  <a:pt x="52507" y="230652"/>
                </a:lnTo>
                <a:lnTo>
                  <a:pt x="51911" y="212149"/>
                </a:lnTo>
                <a:lnTo>
                  <a:pt x="51528" y="176987"/>
                </a:lnTo>
                <a:lnTo>
                  <a:pt x="52450" y="168343"/>
                </a:lnTo>
                <a:lnTo>
                  <a:pt x="54017" y="159723"/>
                </a:lnTo>
                <a:lnTo>
                  <a:pt x="63312" y="121238"/>
                </a:lnTo>
                <a:lnTo>
                  <a:pt x="67925" y="102602"/>
                </a:lnTo>
                <a:lnTo>
                  <a:pt x="71954" y="88273"/>
                </a:lnTo>
                <a:lnTo>
                  <a:pt x="75591" y="76816"/>
                </a:lnTo>
                <a:lnTo>
                  <a:pt x="78969" y="67272"/>
                </a:lnTo>
                <a:lnTo>
                  <a:pt x="82173" y="59005"/>
                </a:lnTo>
                <a:lnTo>
                  <a:pt x="85262" y="51588"/>
                </a:lnTo>
                <a:lnTo>
                  <a:pt x="88273" y="44739"/>
                </a:lnTo>
                <a:lnTo>
                  <a:pt x="94160" y="32048"/>
                </a:lnTo>
                <a:lnTo>
                  <a:pt x="97064" y="25997"/>
                </a:lnTo>
                <a:lnTo>
                  <a:pt x="100904" y="20058"/>
                </a:lnTo>
                <a:lnTo>
                  <a:pt x="105369" y="14194"/>
                </a:lnTo>
                <a:lnTo>
                  <a:pt x="110250" y="8379"/>
                </a:lnTo>
                <a:lnTo>
                  <a:pt x="118215" y="1919"/>
                </a:lnTo>
                <a:lnTo>
                  <a:pt x="121672" y="196"/>
                </a:lnTo>
                <a:lnTo>
                  <a:pt x="125883" y="0"/>
                </a:lnTo>
                <a:lnTo>
                  <a:pt x="135640" y="2322"/>
                </a:lnTo>
                <a:lnTo>
                  <a:pt x="142741" y="4434"/>
                </a:lnTo>
                <a:lnTo>
                  <a:pt x="146944" y="7468"/>
                </a:lnTo>
                <a:lnTo>
                  <a:pt x="149397" y="9610"/>
                </a:lnTo>
                <a:lnTo>
                  <a:pt x="152938" y="14848"/>
                </a:lnTo>
                <a:lnTo>
                  <a:pt x="157203" y="22151"/>
                </a:lnTo>
                <a:lnTo>
                  <a:pt x="161953" y="30829"/>
                </a:lnTo>
                <a:lnTo>
                  <a:pt x="167023" y="41377"/>
                </a:lnTo>
                <a:lnTo>
                  <a:pt x="172309" y="53171"/>
                </a:lnTo>
                <a:lnTo>
                  <a:pt x="177738" y="65797"/>
                </a:lnTo>
                <a:lnTo>
                  <a:pt x="183261" y="80881"/>
                </a:lnTo>
                <a:lnTo>
                  <a:pt x="188850" y="97605"/>
                </a:lnTo>
                <a:lnTo>
                  <a:pt x="194479" y="115422"/>
                </a:lnTo>
                <a:lnTo>
                  <a:pt x="208355" y="155538"/>
                </a:lnTo>
                <a:lnTo>
                  <a:pt x="216056" y="176904"/>
                </a:lnTo>
                <a:lnTo>
                  <a:pt x="222142" y="192100"/>
                </a:lnTo>
                <a:lnTo>
                  <a:pt x="227152" y="203183"/>
                </a:lnTo>
                <a:lnTo>
                  <a:pt x="231445" y="211525"/>
                </a:lnTo>
                <a:lnTo>
                  <a:pt x="235259" y="218038"/>
                </a:lnTo>
                <a:lnTo>
                  <a:pt x="238754" y="223333"/>
                </a:lnTo>
                <a:lnTo>
                  <a:pt x="242037" y="227815"/>
                </a:lnTo>
                <a:lnTo>
                  <a:pt x="247082" y="232709"/>
                </a:lnTo>
                <a:lnTo>
                  <a:pt x="253305" y="237876"/>
                </a:lnTo>
                <a:lnTo>
                  <a:pt x="260310" y="243226"/>
                </a:lnTo>
                <a:lnTo>
                  <a:pt x="270633" y="249170"/>
                </a:lnTo>
                <a:lnTo>
                  <a:pt x="278397" y="252764"/>
                </a:lnTo>
                <a:lnTo>
                  <a:pt x="285021" y="257537"/>
                </a:lnTo>
                <a:lnTo>
                  <a:pt x="288122" y="258238"/>
                </a:lnTo>
                <a:lnTo>
                  <a:pt x="291141" y="257753"/>
                </a:lnTo>
                <a:lnTo>
                  <a:pt x="297036" y="255626"/>
                </a:lnTo>
                <a:lnTo>
                  <a:pt x="302830" y="254681"/>
                </a:lnTo>
                <a:lnTo>
                  <a:pt x="305709" y="253477"/>
                </a:lnTo>
                <a:lnTo>
                  <a:pt x="314312" y="247230"/>
                </a:lnTo>
                <a:lnTo>
                  <a:pt x="320034" y="242060"/>
                </a:lnTo>
                <a:lnTo>
                  <a:pt x="324799" y="233632"/>
                </a:lnTo>
                <a:lnTo>
                  <a:pt x="330832" y="221347"/>
                </a:lnTo>
                <a:lnTo>
                  <a:pt x="337713" y="206489"/>
                </a:lnTo>
                <a:lnTo>
                  <a:pt x="342299" y="194678"/>
                </a:lnTo>
                <a:lnTo>
                  <a:pt x="345356" y="184900"/>
                </a:lnTo>
                <a:lnTo>
                  <a:pt x="351472" y="1596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42"/>
          <p:cNvSpPr/>
          <p:nvPr/>
        </p:nvSpPr>
        <p:spPr>
          <a:xfrm>
            <a:off x="7473139" y="2707604"/>
            <a:ext cx="210679" cy="524047"/>
          </a:xfrm>
          <a:custGeom>
            <a:avLst/>
            <a:gdLst/>
            <a:ahLst/>
            <a:cxnLst/>
            <a:rect l="0" t="0" r="0" b="0"/>
            <a:pathLst>
              <a:path w="210679" h="524047">
                <a:moveTo>
                  <a:pt x="4938" y="9878"/>
                </a:moveTo>
                <a:lnTo>
                  <a:pt x="0" y="0"/>
                </a:lnTo>
                <a:lnTo>
                  <a:pt x="2108" y="4218"/>
                </a:lnTo>
                <a:lnTo>
                  <a:pt x="3680" y="14982"/>
                </a:lnTo>
                <a:lnTo>
                  <a:pt x="4379" y="28339"/>
                </a:lnTo>
                <a:lnTo>
                  <a:pt x="4689" y="40626"/>
                </a:lnTo>
                <a:lnTo>
                  <a:pt x="5725" y="53236"/>
                </a:lnTo>
                <a:lnTo>
                  <a:pt x="9415" y="90108"/>
                </a:lnTo>
                <a:lnTo>
                  <a:pt x="12686" y="112895"/>
                </a:lnTo>
                <a:lnTo>
                  <a:pt x="32464" y="232065"/>
                </a:lnTo>
                <a:lnTo>
                  <a:pt x="41302" y="304525"/>
                </a:lnTo>
                <a:lnTo>
                  <a:pt x="54448" y="416586"/>
                </a:lnTo>
                <a:lnTo>
                  <a:pt x="60280" y="463052"/>
                </a:lnTo>
                <a:lnTo>
                  <a:pt x="62872" y="486879"/>
                </a:lnTo>
                <a:lnTo>
                  <a:pt x="66564" y="500643"/>
                </a:lnTo>
                <a:lnTo>
                  <a:pt x="71380" y="509936"/>
                </a:lnTo>
                <a:lnTo>
                  <a:pt x="76696" y="517241"/>
                </a:lnTo>
                <a:lnTo>
                  <a:pt x="79446" y="519570"/>
                </a:lnTo>
                <a:lnTo>
                  <a:pt x="82233" y="521123"/>
                </a:lnTo>
                <a:lnTo>
                  <a:pt x="85043" y="522158"/>
                </a:lnTo>
                <a:lnTo>
                  <a:pt x="88821" y="522848"/>
                </a:lnTo>
                <a:lnTo>
                  <a:pt x="93245" y="523308"/>
                </a:lnTo>
                <a:lnTo>
                  <a:pt x="98100" y="523615"/>
                </a:lnTo>
                <a:lnTo>
                  <a:pt x="106034" y="523955"/>
                </a:lnTo>
                <a:lnTo>
                  <a:pt x="109482" y="524046"/>
                </a:lnTo>
                <a:lnTo>
                  <a:pt x="112734" y="523154"/>
                </a:lnTo>
                <a:lnTo>
                  <a:pt x="118888" y="519624"/>
                </a:lnTo>
                <a:lnTo>
                  <a:pt x="122815" y="516396"/>
                </a:lnTo>
                <a:lnTo>
                  <a:pt x="127338" y="512339"/>
                </a:lnTo>
                <a:lnTo>
                  <a:pt x="132258" y="507729"/>
                </a:lnTo>
                <a:lnTo>
                  <a:pt x="137725" y="500068"/>
                </a:lnTo>
                <a:lnTo>
                  <a:pt x="139182" y="496691"/>
                </a:lnTo>
                <a:lnTo>
                  <a:pt x="142059" y="492535"/>
                </a:lnTo>
                <a:lnTo>
                  <a:pt x="145882" y="487860"/>
                </a:lnTo>
                <a:lnTo>
                  <a:pt x="150335" y="482837"/>
                </a:lnTo>
                <a:lnTo>
                  <a:pt x="160364" y="472177"/>
                </a:lnTo>
                <a:lnTo>
                  <a:pt x="165705" y="466668"/>
                </a:lnTo>
                <a:lnTo>
                  <a:pt x="170219" y="460137"/>
                </a:lnTo>
                <a:lnTo>
                  <a:pt x="174180" y="452926"/>
                </a:lnTo>
                <a:lnTo>
                  <a:pt x="177773" y="445261"/>
                </a:lnTo>
                <a:lnTo>
                  <a:pt x="183027" y="436341"/>
                </a:lnTo>
                <a:lnTo>
                  <a:pt x="189387" y="426584"/>
                </a:lnTo>
                <a:lnTo>
                  <a:pt x="210678" y="3956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43"/>
          <p:cNvSpPr/>
          <p:nvPr/>
        </p:nvSpPr>
        <p:spPr>
          <a:xfrm>
            <a:off x="7375207" y="2828925"/>
            <a:ext cx="385763" cy="94298"/>
          </a:xfrm>
          <a:custGeom>
            <a:avLst/>
            <a:gdLst/>
            <a:ahLst/>
            <a:cxnLst/>
            <a:rect l="0" t="0" r="0" b="0"/>
            <a:pathLst>
              <a:path w="385763" h="94298">
                <a:moveTo>
                  <a:pt x="0" y="94297"/>
                </a:moveTo>
                <a:lnTo>
                  <a:pt x="63711" y="80645"/>
                </a:lnTo>
                <a:lnTo>
                  <a:pt x="100576" y="70908"/>
                </a:lnTo>
                <a:lnTo>
                  <a:pt x="143251" y="58702"/>
                </a:lnTo>
                <a:lnTo>
                  <a:pt x="38576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44"/>
          <p:cNvSpPr/>
          <p:nvPr/>
        </p:nvSpPr>
        <p:spPr>
          <a:xfrm>
            <a:off x="7778115" y="2931795"/>
            <a:ext cx="164763" cy="17145"/>
          </a:xfrm>
          <a:custGeom>
            <a:avLst/>
            <a:gdLst/>
            <a:ahLst/>
            <a:cxnLst/>
            <a:rect l="0" t="0" r="0" b="0"/>
            <a:pathLst>
              <a:path w="164763" h="17145">
                <a:moveTo>
                  <a:pt x="0" y="17144"/>
                </a:moveTo>
                <a:lnTo>
                  <a:pt x="68148" y="17144"/>
                </a:lnTo>
                <a:lnTo>
                  <a:pt x="80675" y="16192"/>
                </a:lnTo>
                <a:lnTo>
                  <a:pt x="95693" y="14605"/>
                </a:lnTo>
                <a:lnTo>
                  <a:pt x="112373" y="12594"/>
                </a:lnTo>
                <a:lnTo>
                  <a:pt x="125397" y="11253"/>
                </a:lnTo>
                <a:lnTo>
                  <a:pt x="135985" y="10359"/>
                </a:lnTo>
                <a:lnTo>
                  <a:pt x="151878" y="9367"/>
                </a:lnTo>
                <a:lnTo>
                  <a:pt x="162116" y="8925"/>
                </a:lnTo>
                <a:lnTo>
                  <a:pt x="164275" y="7855"/>
                </a:lnTo>
                <a:lnTo>
                  <a:pt x="164762" y="6189"/>
                </a:lnTo>
                <a:lnTo>
                  <a:pt x="16287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45"/>
          <p:cNvSpPr/>
          <p:nvPr/>
        </p:nvSpPr>
        <p:spPr>
          <a:xfrm>
            <a:off x="7752397" y="3026092"/>
            <a:ext cx="291466" cy="50244"/>
          </a:xfrm>
          <a:custGeom>
            <a:avLst/>
            <a:gdLst/>
            <a:ahLst/>
            <a:cxnLst/>
            <a:rect l="0" t="0" r="0" b="0"/>
            <a:pathLst>
              <a:path w="291466" h="50244">
                <a:moveTo>
                  <a:pt x="0" y="42863"/>
                </a:moveTo>
                <a:lnTo>
                  <a:pt x="18203" y="47414"/>
                </a:lnTo>
                <a:lnTo>
                  <a:pt x="24519" y="48754"/>
                </a:lnTo>
                <a:lnTo>
                  <a:pt x="29680" y="49648"/>
                </a:lnTo>
                <a:lnTo>
                  <a:pt x="34075" y="50243"/>
                </a:lnTo>
                <a:lnTo>
                  <a:pt x="38909" y="49688"/>
                </a:lnTo>
                <a:lnTo>
                  <a:pt x="44037" y="48366"/>
                </a:lnTo>
                <a:lnTo>
                  <a:pt x="49361" y="46531"/>
                </a:lnTo>
                <a:lnTo>
                  <a:pt x="54814" y="45308"/>
                </a:lnTo>
                <a:lnTo>
                  <a:pt x="60356" y="44493"/>
                </a:lnTo>
                <a:lnTo>
                  <a:pt x="65955" y="43950"/>
                </a:lnTo>
                <a:lnTo>
                  <a:pt x="72544" y="42635"/>
                </a:lnTo>
                <a:lnTo>
                  <a:pt x="79796" y="40806"/>
                </a:lnTo>
                <a:lnTo>
                  <a:pt x="87488" y="38634"/>
                </a:lnTo>
                <a:lnTo>
                  <a:pt x="94520" y="37186"/>
                </a:lnTo>
                <a:lnTo>
                  <a:pt x="101114" y="36221"/>
                </a:lnTo>
                <a:lnTo>
                  <a:pt x="107413" y="35577"/>
                </a:lnTo>
                <a:lnTo>
                  <a:pt x="114472" y="34196"/>
                </a:lnTo>
                <a:lnTo>
                  <a:pt x="122035" y="32322"/>
                </a:lnTo>
                <a:lnTo>
                  <a:pt x="129935" y="30121"/>
                </a:lnTo>
                <a:lnTo>
                  <a:pt x="140914" y="27700"/>
                </a:lnTo>
                <a:lnTo>
                  <a:pt x="168357" y="22471"/>
                </a:lnTo>
                <a:lnTo>
                  <a:pt x="180817" y="20696"/>
                </a:lnTo>
                <a:lnTo>
                  <a:pt x="191983" y="19512"/>
                </a:lnTo>
                <a:lnTo>
                  <a:pt x="202284" y="18723"/>
                </a:lnTo>
                <a:lnTo>
                  <a:pt x="212009" y="17245"/>
                </a:lnTo>
                <a:lnTo>
                  <a:pt x="221349" y="15306"/>
                </a:lnTo>
                <a:lnTo>
                  <a:pt x="230434" y="13062"/>
                </a:lnTo>
                <a:lnTo>
                  <a:pt x="238395" y="10613"/>
                </a:lnTo>
                <a:lnTo>
                  <a:pt x="245607" y="8028"/>
                </a:lnTo>
                <a:lnTo>
                  <a:pt x="252321" y="5352"/>
                </a:lnTo>
                <a:lnTo>
                  <a:pt x="257748" y="3568"/>
                </a:lnTo>
                <a:lnTo>
                  <a:pt x="262320" y="2379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46"/>
          <p:cNvSpPr/>
          <p:nvPr/>
        </p:nvSpPr>
        <p:spPr>
          <a:xfrm>
            <a:off x="8211433" y="2760345"/>
            <a:ext cx="363925" cy="186138"/>
          </a:xfrm>
          <a:custGeom>
            <a:avLst/>
            <a:gdLst/>
            <a:ahLst/>
            <a:cxnLst/>
            <a:rect l="0" t="0" r="0" b="0"/>
            <a:pathLst>
              <a:path w="363925" h="186138">
                <a:moveTo>
                  <a:pt x="72459" y="0"/>
                </a:moveTo>
                <a:lnTo>
                  <a:pt x="67908" y="9101"/>
                </a:lnTo>
                <a:lnTo>
                  <a:pt x="66567" y="13687"/>
                </a:lnTo>
                <a:lnTo>
                  <a:pt x="65674" y="18650"/>
                </a:lnTo>
                <a:lnTo>
                  <a:pt x="65078" y="23863"/>
                </a:lnTo>
                <a:lnTo>
                  <a:pt x="63729" y="29244"/>
                </a:lnTo>
                <a:lnTo>
                  <a:pt x="61876" y="34736"/>
                </a:lnTo>
                <a:lnTo>
                  <a:pt x="59690" y="40302"/>
                </a:lnTo>
                <a:lnTo>
                  <a:pt x="57278" y="45918"/>
                </a:lnTo>
                <a:lnTo>
                  <a:pt x="52060" y="57238"/>
                </a:lnTo>
                <a:lnTo>
                  <a:pt x="44025" y="76239"/>
                </a:lnTo>
                <a:lnTo>
                  <a:pt x="39216" y="87973"/>
                </a:lnTo>
                <a:lnTo>
                  <a:pt x="32199" y="102463"/>
                </a:lnTo>
                <a:lnTo>
                  <a:pt x="23713" y="118792"/>
                </a:lnTo>
                <a:lnTo>
                  <a:pt x="14244" y="136344"/>
                </a:lnTo>
                <a:lnTo>
                  <a:pt x="7931" y="148999"/>
                </a:lnTo>
                <a:lnTo>
                  <a:pt x="3723" y="158387"/>
                </a:lnTo>
                <a:lnTo>
                  <a:pt x="918" y="165599"/>
                </a:lnTo>
                <a:lnTo>
                  <a:pt x="0" y="171359"/>
                </a:lnTo>
                <a:lnTo>
                  <a:pt x="340" y="176152"/>
                </a:lnTo>
                <a:lnTo>
                  <a:pt x="1520" y="180299"/>
                </a:lnTo>
                <a:lnTo>
                  <a:pt x="3258" y="183065"/>
                </a:lnTo>
                <a:lnTo>
                  <a:pt x="5371" y="184908"/>
                </a:lnTo>
                <a:lnTo>
                  <a:pt x="7731" y="186137"/>
                </a:lnTo>
                <a:lnTo>
                  <a:pt x="11210" y="186004"/>
                </a:lnTo>
                <a:lnTo>
                  <a:pt x="20155" y="183316"/>
                </a:lnTo>
                <a:lnTo>
                  <a:pt x="30922" y="181265"/>
                </a:lnTo>
                <a:lnTo>
                  <a:pt x="63206" y="176447"/>
                </a:lnTo>
                <a:lnTo>
                  <a:pt x="77720" y="174781"/>
                </a:lnTo>
                <a:lnTo>
                  <a:pt x="90254" y="173671"/>
                </a:lnTo>
                <a:lnTo>
                  <a:pt x="101468" y="172930"/>
                </a:lnTo>
                <a:lnTo>
                  <a:pt x="121547" y="172108"/>
                </a:lnTo>
                <a:lnTo>
                  <a:pt x="153169" y="171580"/>
                </a:lnTo>
                <a:lnTo>
                  <a:pt x="317320" y="171450"/>
                </a:lnTo>
                <a:lnTo>
                  <a:pt x="326187" y="172402"/>
                </a:lnTo>
                <a:lnTo>
                  <a:pt x="334004" y="173990"/>
                </a:lnTo>
                <a:lnTo>
                  <a:pt x="341120" y="176000"/>
                </a:lnTo>
                <a:lnTo>
                  <a:pt x="351566" y="178235"/>
                </a:lnTo>
                <a:lnTo>
                  <a:pt x="363924" y="171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47"/>
          <p:cNvSpPr/>
          <p:nvPr/>
        </p:nvSpPr>
        <p:spPr>
          <a:xfrm>
            <a:off x="8403907" y="2734627"/>
            <a:ext cx="42863" cy="531496"/>
          </a:xfrm>
          <a:custGeom>
            <a:avLst/>
            <a:gdLst/>
            <a:ahLst/>
            <a:cxnLst/>
            <a:rect l="0" t="0" r="0" b="0"/>
            <a:pathLst>
              <a:path w="42863" h="531496">
                <a:moveTo>
                  <a:pt x="42862" y="0"/>
                </a:moveTo>
                <a:lnTo>
                  <a:pt x="38311" y="18204"/>
                </a:lnTo>
                <a:lnTo>
                  <a:pt x="36971" y="25470"/>
                </a:lnTo>
                <a:lnTo>
                  <a:pt x="36077" y="32220"/>
                </a:lnTo>
                <a:lnTo>
                  <a:pt x="35482" y="38625"/>
                </a:lnTo>
                <a:lnTo>
                  <a:pt x="35084" y="49563"/>
                </a:lnTo>
                <a:lnTo>
                  <a:pt x="34447" y="107404"/>
                </a:lnTo>
                <a:lnTo>
                  <a:pt x="34322" y="156365"/>
                </a:lnTo>
                <a:lnTo>
                  <a:pt x="29748" y="264030"/>
                </a:lnTo>
                <a:lnTo>
                  <a:pt x="27452" y="296035"/>
                </a:lnTo>
                <a:lnTo>
                  <a:pt x="24969" y="320229"/>
                </a:lnTo>
                <a:lnTo>
                  <a:pt x="22360" y="339216"/>
                </a:lnTo>
                <a:lnTo>
                  <a:pt x="20622" y="358542"/>
                </a:lnTo>
                <a:lnTo>
                  <a:pt x="19463" y="378093"/>
                </a:lnTo>
                <a:lnTo>
                  <a:pt x="17831" y="427305"/>
                </a:lnTo>
                <a:lnTo>
                  <a:pt x="17602" y="439175"/>
                </a:lnTo>
                <a:lnTo>
                  <a:pt x="16497" y="451851"/>
                </a:lnTo>
                <a:lnTo>
                  <a:pt x="14808" y="465064"/>
                </a:lnTo>
                <a:lnTo>
                  <a:pt x="12730" y="478635"/>
                </a:lnTo>
                <a:lnTo>
                  <a:pt x="11345" y="488635"/>
                </a:lnTo>
                <a:lnTo>
                  <a:pt x="10421" y="496254"/>
                </a:lnTo>
                <a:lnTo>
                  <a:pt x="9805" y="502286"/>
                </a:lnTo>
                <a:lnTo>
                  <a:pt x="8441" y="507260"/>
                </a:lnTo>
                <a:lnTo>
                  <a:pt x="6580" y="511528"/>
                </a:lnTo>
                <a:lnTo>
                  <a:pt x="4387" y="515326"/>
                </a:lnTo>
                <a:lnTo>
                  <a:pt x="2925" y="518811"/>
                </a:lnTo>
                <a:lnTo>
                  <a:pt x="1950" y="522087"/>
                </a:lnTo>
                <a:lnTo>
                  <a:pt x="0" y="5314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48"/>
          <p:cNvSpPr/>
          <p:nvPr/>
        </p:nvSpPr>
        <p:spPr>
          <a:xfrm>
            <a:off x="4349115" y="2537460"/>
            <a:ext cx="110943" cy="101951"/>
          </a:xfrm>
          <a:custGeom>
            <a:avLst/>
            <a:gdLst/>
            <a:ahLst/>
            <a:cxnLst/>
            <a:rect l="0" t="0" r="0" b="0"/>
            <a:pathLst>
              <a:path w="110943" h="101951">
                <a:moveTo>
                  <a:pt x="0" y="42862"/>
                </a:moveTo>
                <a:lnTo>
                  <a:pt x="37087" y="5775"/>
                </a:lnTo>
                <a:lnTo>
                  <a:pt x="39964" y="3850"/>
                </a:lnTo>
                <a:lnTo>
                  <a:pt x="42835" y="2566"/>
                </a:lnTo>
                <a:lnTo>
                  <a:pt x="45702" y="1711"/>
                </a:lnTo>
                <a:lnTo>
                  <a:pt x="49518" y="1140"/>
                </a:lnTo>
                <a:lnTo>
                  <a:pt x="53967" y="760"/>
                </a:lnTo>
                <a:lnTo>
                  <a:pt x="63038" y="338"/>
                </a:lnTo>
                <a:lnTo>
                  <a:pt x="75105" y="44"/>
                </a:lnTo>
                <a:lnTo>
                  <a:pt x="76740" y="982"/>
                </a:lnTo>
                <a:lnTo>
                  <a:pt x="78782" y="2559"/>
                </a:lnTo>
                <a:lnTo>
                  <a:pt x="81097" y="4564"/>
                </a:lnTo>
                <a:lnTo>
                  <a:pt x="82639" y="7805"/>
                </a:lnTo>
                <a:lnTo>
                  <a:pt x="83668" y="11871"/>
                </a:lnTo>
                <a:lnTo>
                  <a:pt x="84354" y="16486"/>
                </a:lnTo>
                <a:lnTo>
                  <a:pt x="84810" y="20515"/>
                </a:lnTo>
                <a:lnTo>
                  <a:pt x="85115" y="24154"/>
                </a:lnTo>
                <a:lnTo>
                  <a:pt x="85318" y="27533"/>
                </a:lnTo>
                <a:lnTo>
                  <a:pt x="83549" y="32643"/>
                </a:lnTo>
                <a:lnTo>
                  <a:pt x="80464" y="38906"/>
                </a:lnTo>
                <a:lnTo>
                  <a:pt x="76503" y="45940"/>
                </a:lnTo>
                <a:lnTo>
                  <a:pt x="73861" y="51582"/>
                </a:lnTo>
                <a:lnTo>
                  <a:pt x="72101" y="56295"/>
                </a:lnTo>
                <a:lnTo>
                  <a:pt x="70927" y="60390"/>
                </a:lnTo>
                <a:lnTo>
                  <a:pt x="69192" y="64072"/>
                </a:lnTo>
                <a:lnTo>
                  <a:pt x="67083" y="67480"/>
                </a:lnTo>
                <a:lnTo>
                  <a:pt x="64724" y="70704"/>
                </a:lnTo>
                <a:lnTo>
                  <a:pt x="62199" y="73806"/>
                </a:lnTo>
                <a:lnTo>
                  <a:pt x="59564" y="76826"/>
                </a:lnTo>
                <a:lnTo>
                  <a:pt x="56854" y="79793"/>
                </a:lnTo>
                <a:lnTo>
                  <a:pt x="54095" y="81770"/>
                </a:lnTo>
                <a:lnTo>
                  <a:pt x="51303" y="83088"/>
                </a:lnTo>
                <a:lnTo>
                  <a:pt x="48490" y="83967"/>
                </a:lnTo>
                <a:lnTo>
                  <a:pt x="45661" y="84553"/>
                </a:lnTo>
                <a:lnTo>
                  <a:pt x="42823" y="84943"/>
                </a:lnTo>
                <a:lnTo>
                  <a:pt x="35975" y="85570"/>
                </a:lnTo>
                <a:lnTo>
                  <a:pt x="34461" y="84669"/>
                </a:lnTo>
                <a:lnTo>
                  <a:pt x="32499" y="83116"/>
                </a:lnTo>
                <a:lnTo>
                  <a:pt x="30238" y="81128"/>
                </a:lnTo>
                <a:lnTo>
                  <a:pt x="28731" y="76945"/>
                </a:lnTo>
                <a:lnTo>
                  <a:pt x="27727" y="71299"/>
                </a:lnTo>
                <a:lnTo>
                  <a:pt x="27057" y="64678"/>
                </a:lnTo>
                <a:lnTo>
                  <a:pt x="26610" y="59311"/>
                </a:lnTo>
                <a:lnTo>
                  <a:pt x="26312" y="54780"/>
                </a:lnTo>
                <a:lnTo>
                  <a:pt x="26114" y="50808"/>
                </a:lnTo>
                <a:lnTo>
                  <a:pt x="26934" y="47207"/>
                </a:lnTo>
                <a:lnTo>
                  <a:pt x="28434" y="43854"/>
                </a:lnTo>
                <a:lnTo>
                  <a:pt x="30386" y="40665"/>
                </a:lnTo>
                <a:lnTo>
                  <a:pt x="33592" y="36635"/>
                </a:lnTo>
                <a:lnTo>
                  <a:pt x="37635" y="32043"/>
                </a:lnTo>
                <a:lnTo>
                  <a:pt x="46253" y="22814"/>
                </a:lnTo>
                <a:lnTo>
                  <a:pt x="53260" y="15537"/>
                </a:lnTo>
                <a:lnTo>
                  <a:pt x="57414" y="13215"/>
                </a:lnTo>
                <a:lnTo>
                  <a:pt x="62089" y="11667"/>
                </a:lnTo>
                <a:lnTo>
                  <a:pt x="74177" y="9183"/>
                </a:lnTo>
                <a:lnTo>
                  <a:pt x="76121" y="8980"/>
                </a:lnTo>
                <a:lnTo>
                  <a:pt x="78370" y="8844"/>
                </a:lnTo>
                <a:lnTo>
                  <a:pt x="80821" y="8753"/>
                </a:lnTo>
                <a:lnTo>
                  <a:pt x="83408" y="9645"/>
                </a:lnTo>
                <a:lnTo>
                  <a:pt x="86085" y="11193"/>
                </a:lnTo>
                <a:lnTo>
                  <a:pt x="88823" y="13177"/>
                </a:lnTo>
                <a:lnTo>
                  <a:pt x="91600" y="15452"/>
                </a:lnTo>
                <a:lnTo>
                  <a:pt x="94404" y="17921"/>
                </a:lnTo>
                <a:lnTo>
                  <a:pt x="97226" y="20520"/>
                </a:lnTo>
                <a:lnTo>
                  <a:pt x="100060" y="24157"/>
                </a:lnTo>
                <a:lnTo>
                  <a:pt x="102902" y="28487"/>
                </a:lnTo>
                <a:lnTo>
                  <a:pt x="105748" y="33279"/>
                </a:lnTo>
                <a:lnTo>
                  <a:pt x="107646" y="37426"/>
                </a:lnTo>
                <a:lnTo>
                  <a:pt x="108912" y="41143"/>
                </a:lnTo>
                <a:lnTo>
                  <a:pt x="109755" y="44574"/>
                </a:lnTo>
                <a:lnTo>
                  <a:pt x="110318" y="49718"/>
                </a:lnTo>
                <a:lnTo>
                  <a:pt x="110692" y="56005"/>
                </a:lnTo>
                <a:lnTo>
                  <a:pt x="110942" y="63054"/>
                </a:lnTo>
                <a:lnTo>
                  <a:pt x="110156" y="68706"/>
                </a:lnTo>
                <a:lnTo>
                  <a:pt x="108680" y="73426"/>
                </a:lnTo>
                <a:lnTo>
                  <a:pt x="102051" y="87160"/>
                </a:lnTo>
                <a:lnTo>
                  <a:pt x="99466" y="92397"/>
                </a:lnTo>
                <a:lnTo>
                  <a:pt x="95838" y="95888"/>
                </a:lnTo>
                <a:lnTo>
                  <a:pt x="91515" y="98215"/>
                </a:lnTo>
                <a:lnTo>
                  <a:pt x="86727" y="99767"/>
                </a:lnTo>
                <a:lnTo>
                  <a:pt x="81630" y="100801"/>
                </a:lnTo>
                <a:lnTo>
                  <a:pt x="76328" y="101490"/>
                </a:lnTo>
                <a:lnTo>
                  <a:pt x="70888" y="101950"/>
                </a:lnTo>
                <a:lnTo>
                  <a:pt x="66308" y="101304"/>
                </a:lnTo>
                <a:lnTo>
                  <a:pt x="62303" y="99921"/>
                </a:lnTo>
                <a:lnTo>
                  <a:pt x="58680" y="98046"/>
                </a:lnTo>
                <a:lnTo>
                  <a:pt x="55312" y="96797"/>
                </a:lnTo>
                <a:lnTo>
                  <a:pt x="52115" y="95963"/>
                </a:lnTo>
                <a:lnTo>
                  <a:pt x="49031" y="95408"/>
                </a:lnTo>
                <a:lnTo>
                  <a:pt x="46022" y="94085"/>
                </a:lnTo>
                <a:lnTo>
                  <a:pt x="43063" y="92251"/>
                </a:lnTo>
                <a:lnTo>
                  <a:pt x="40139" y="90075"/>
                </a:lnTo>
                <a:lnTo>
                  <a:pt x="36284" y="85768"/>
                </a:lnTo>
                <a:lnTo>
                  <a:pt x="31809" y="80038"/>
                </a:lnTo>
                <a:lnTo>
                  <a:pt x="26921" y="73361"/>
                </a:lnTo>
                <a:lnTo>
                  <a:pt x="23662" y="67957"/>
                </a:lnTo>
                <a:lnTo>
                  <a:pt x="21490" y="63402"/>
                </a:lnTo>
                <a:lnTo>
                  <a:pt x="20041" y="59413"/>
                </a:lnTo>
                <a:lnTo>
                  <a:pt x="20029" y="53896"/>
                </a:lnTo>
                <a:lnTo>
                  <a:pt x="20972" y="47360"/>
                </a:lnTo>
                <a:lnTo>
                  <a:pt x="22554" y="40146"/>
                </a:lnTo>
                <a:lnTo>
                  <a:pt x="25514" y="33431"/>
                </a:lnTo>
                <a:lnTo>
                  <a:pt x="29391" y="27050"/>
                </a:lnTo>
                <a:lnTo>
                  <a:pt x="33881" y="20891"/>
                </a:lnTo>
                <a:lnTo>
                  <a:pt x="37828" y="16785"/>
                </a:lnTo>
                <a:lnTo>
                  <a:pt x="41411" y="14047"/>
                </a:lnTo>
                <a:lnTo>
                  <a:pt x="44752" y="12222"/>
                </a:lnTo>
                <a:lnTo>
                  <a:pt x="48884" y="11005"/>
                </a:lnTo>
                <a:lnTo>
                  <a:pt x="53544" y="10194"/>
                </a:lnTo>
                <a:lnTo>
                  <a:pt x="58556" y="9654"/>
                </a:lnTo>
                <a:lnTo>
                  <a:pt x="62850" y="9293"/>
                </a:lnTo>
                <a:lnTo>
                  <a:pt x="66665" y="9053"/>
                </a:lnTo>
                <a:lnTo>
                  <a:pt x="70160" y="8893"/>
                </a:lnTo>
                <a:lnTo>
                  <a:pt x="73443" y="9738"/>
                </a:lnTo>
                <a:lnTo>
                  <a:pt x="76585" y="11255"/>
                </a:lnTo>
                <a:lnTo>
                  <a:pt x="79631" y="13218"/>
                </a:lnTo>
                <a:lnTo>
                  <a:pt x="82615" y="15479"/>
                </a:lnTo>
                <a:lnTo>
                  <a:pt x="85556" y="17939"/>
                </a:lnTo>
                <a:lnTo>
                  <a:pt x="88470" y="20532"/>
                </a:lnTo>
                <a:lnTo>
                  <a:pt x="94247" y="25952"/>
                </a:lnTo>
                <a:lnTo>
                  <a:pt x="101166" y="32643"/>
                </a:lnTo>
                <a:lnTo>
                  <a:pt x="100782" y="34144"/>
                </a:lnTo>
                <a:lnTo>
                  <a:pt x="99573" y="36098"/>
                </a:lnTo>
                <a:lnTo>
                  <a:pt x="97814" y="38352"/>
                </a:lnTo>
                <a:lnTo>
                  <a:pt x="96641" y="40808"/>
                </a:lnTo>
                <a:lnTo>
                  <a:pt x="95860" y="43398"/>
                </a:lnTo>
                <a:lnTo>
                  <a:pt x="95339" y="46077"/>
                </a:lnTo>
                <a:lnTo>
                  <a:pt x="93087" y="49768"/>
                </a:lnTo>
                <a:lnTo>
                  <a:pt x="89680" y="54133"/>
                </a:lnTo>
                <a:lnTo>
                  <a:pt x="85504" y="58949"/>
                </a:lnTo>
                <a:lnTo>
                  <a:pt x="81767" y="62159"/>
                </a:lnTo>
                <a:lnTo>
                  <a:pt x="78324" y="64299"/>
                </a:lnTo>
                <a:lnTo>
                  <a:pt x="75076" y="65726"/>
                </a:lnTo>
                <a:lnTo>
                  <a:pt x="71006" y="66677"/>
                </a:lnTo>
                <a:lnTo>
                  <a:pt x="66387" y="67311"/>
                </a:lnTo>
                <a:lnTo>
                  <a:pt x="61402" y="67734"/>
                </a:lnTo>
                <a:lnTo>
                  <a:pt x="57127" y="68016"/>
                </a:lnTo>
                <a:lnTo>
                  <a:pt x="49837" y="68329"/>
                </a:lnTo>
                <a:lnTo>
                  <a:pt x="40378" y="68505"/>
                </a:lnTo>
                <a:lnTo>
                  <a:pt x="36444" y="67578"/>
                </a:lnTo>
                <a:lnTo>
                  <a:pt x="31916" y="66007"/>
                </a:lnTo>
                <a:lnTo>
                  <a:pt x="26991" y="64006"/>
                </a:lnTo>
                <a:lnTo>
                  <a:pt x="22756" y="62673"/>
                </a:lnTo>
                <a:lnTo>
                  <a:pt x="18981" y="61785"/>
                </a:lnTo>
                <a:lnTo>
                  <a:pt x="15511" y="61192"/>
                </a:lnTo>
                <a:lnTo>
                  <a:pt x="12246" y="58892"/>
                </a:lnTo>
                <a:lnTo>
                  <a:pt x="9116" y="55454"/>
                </a:lnTo>
                <a:lnTo>
                  <a:pt x="6077" y="51257"/>
                </a:lnTo>
                <a:lnTo>
                  <a:pt x="4051" y="47506"/>
                </a:lnTo>
                <a:lnTo>
                  <a:pt x="2701" y="44053"/>
                </a:lnTo>
                <a:lnTo>
                  <a:pt x="1800" y="40798"/>
                </a:lnTo>
                <a:lnTo>
                  <a:pt x="1200" y="37676"/>
                </a:lnTo>
                <a:lnTo>
                  <a:pt x="800" y="34642"/>
                </a:lnTo>
                <a:lnTo>
                  <a:pt x="533" y="31667"/>
                </a:lnTo>
                <a:lnTo>
                  <a:pt x="1308" y="27779"/>
                </a:lnTo>
                <a:lnTo>
                  <a:pt x="2777" y="23282"/>
                </a:lnTo>
                <a:lnTo>
                  <a:pt x="4709" y="18379"/>
                </a:lnTo>
                <a:lnTo>
                  <a:pt x="6949" y="15110"/>
                </a:lnTo>
                <a:lnTo>
                  <a:pt x="9395" y="12931"/>
                </a:lnTo>
                <a:lnTo>
                  <a:pt x="11978" y="11478"/>
                </a:lnTo>
                <a:lnTo>
                  <a:pt x="16558" y="9557"/>
                </a:lnTo>
                <a:lnTo>
                  <a:pt x="22468" y="7323"/>
                </a:lnTo>
                <a:lnTo>
                  <a:pt x="5143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49"/>
          <p:cNvSpPr/>
          <p:nvPr/>
        </p:nvSpPr>
        <p:spPr>
          <a:xfrm>
            <a:off x="4653120" y="2272776"/>
            <a:ext cx="90193" cy="92318"/>
          </a:xfrm>
          <a:custGeom>
            <a:avLst/>
            <a:gdLst/>
            <a:ahLst/>
            <a:cxnLst/>
            <a:rect l="0" t="0" r="0" b="0"/>
            <a:pathLst>
              <a:path w="90193" h="92318">
                <a:moveTo>
                  <a:pt x="13177" y="7509"/>
                </a:moveTo>
                <a:lnTo>
                  <a:pt x="31380" y="12060"/>
                </a:lnTo>
                <a:lnTo>
                  <a:pt x="37695" y="13400"/>
                </a:lnTo>
                <a:lnTo>
                  <a:pt x="42857" y="14294"/>
                </a:lnTo>
                <a:lnTo>
                  <a:pt x="47252" y="14889"/>
                </a:lnTo>
                <a:lnTo>
                  <a:pt x="50181" y="16239"/>
                </a:lnTo>
                <a:lnTo>
                  <a:pt x="52134" y="18092"/>
                </a:lnTo>
                <a:lnTo>
                  <a:pt x="53435" y="20279"/>
                </a:lnTo>
                <a:lnTo>
                  <a:pt x="55256" y="22690"/>
                </a:lnTo>
                <a:lnTo>
                  <a:pt x="57422" y="25249"/>
                </a:lnTo>
                <a:lnTo>
                  <a:pt x="59819" y="27908"/>
                </a:lnTo>
                <a:lnTo>
                  <a:pt x="61417" y="30633"/>
                </a:lnTo>
                <a:lnTo>
                  <a:pt x="62482" y="33403"/>
                </a:lnTo>
                <a:lnTo>
                  <a:pt x="63192" y="36201"/>
                </a:lnTo>
                <a:lnTo>
                  <a:pt x="63666" y="40925"/>
                </a:lnTo>
                <a:lnTo>
                  <a:pt x="63981" y="46931"/>
                </a:lnTo>
                <a:lnTo>
                  <a:pt x="64191" y="53793"/>
                </a:lnTo>
                <a:lnTo>
                  <a:pt x="63379" y="59320"/>
                </a:lnTo>
                <a:lnTo>
                  <a:pt x="61885" y="63957"/>
                </a:lnTo>
                <a:lnTo>
                  <a:pt x="52643" y="82794"/>
                </a:lnTo>
                <a:lnTo>
                  <a:pt x="49965" y="86274"/>
                </a:lnTo>
                <a:lnTo>
                  <a:pt x="47228" y="88594"/>
                </a:lnTo>
                <a:lnTo>
                  <a:pt x="44450" y="90140"/>
                </a:lnTo>
                <a:lnTo>
                  <a:pt x="40693" y="91171"/>
                </a:lnTo>
                <a:lnTo>
                  <a:pt x="36284" y="91859"/>
                </a:lnTo>
                <a:lnTo>
                  <a:pt x="31439" y="92317"/>
                </a:lnTo>
                <a:lnTo>
                  <a:pt x="27256" y="91670"/>
                </a:lnTo>
                <a:lnTo>
                  <a:pt x="23516" y="90286"/>
                </a:lnTo>
                <a:lnTo>
                  <a:pt x="15219" y="85772"/>
                </a:lnTo>
                <a:lnTo>
                  <a:pt x="13586" y="83497"/>
                </a:lnTo>
                <a:lnTo>
                  <a:pt x="11544" y="80075"/>
                </a:lnTo>
                <a:lnTo>
                  <a:pt x="9231" y="75889"/>
                </a:lnTo>
                <a:lnTo>
                  <a:pt x="8642" y="70240"/>
                </a:lnTo>
                <a:lnTo>
                  <a:pt x="9201" y="63617"/>
                </a:lnTo>
                <a:lnTo>
                  <a:pt x="10526" y="56345"/>
                </a:lnTo>
                <a:lnTo>
                  <a:pt x="11410" y="50543"/>
                </a:lnTo>
                <a:lnTo>
                  <a:pt x="11999" y="45723"/>
                </a:lnTo>
                <a:lnTo>
                  <a:pt x="12392" y="41558"/>
                </a:lnTo>
                <a:lnTo>
                  <a:pt x="14558" y="37828"/>
                </a:lnTo>
                <a:lnTo>
                  <a:pt x="17908" y="34389"/>
                </a:lnTo>
                <a:lnTo>
                  <a:pt x="22046" y="31144"/>
                </a:lnTo>
                <a:lnTo>
                  <a:pt x="26710" y="28028"/>
                </a:lnTo>
                <a:lnTo>
                  <a:pt x="31724" y="24998"/>
                </a:lnTo>
                <a:lnTo>
                  <a:pt x="36972" y="22026"/>
                </a:lnTo>
                <a:lnTo>
                  <a:pt x="41423" y="20044"/>
                </a:lnTo>
                <a:lnTo>
                  <a:pt x="45342" y="18723"/>
                </a:lnTo>
                <a:lnTo>
                  <a:pt x="48908" y="17842"/>
                </a:lnTo>
                <a:lnTo>
                  <a:pt x="54143" y="17255"/>
                </a:lnTo>
                <a:lnTo>
                  <a:pt x="60490" y="16864"/>
                </a:lnTo>
                <a:lnTo>
                  <a:pt x="67579" y="16603"/>
                </a:lnTo>
                <a:lnTo>
                  <a:pt x="72305" y="17382"/>
                </a:lnTo>
                <a:lnTo>
                  <a:pt x="75456" y="18853"/>
                </a:lnTo>
                <a:lnTo>
                  <a:pt x="77556" y="20786"/>
                </a:lnTo>
                <a:lnTo>
                  <a:pt x="82430" y="25475"/>
                </a:lnTo>
                <a:lnTo>
                  <a:pt x="88769" y="31695"/>
                </a:lnTo>
                <a:lnTo>
                  <a:pt x="89289" y="33158"/>
                </a:lnTo>
                <a:lnTo>
                  <a:pt x="89636" y="35086"/>
                </a:lnTo>
                <a:lnTo>
                  <a:pt x="89868" y="37323"/>
                </a:lnTo>
                <a:lnTo>
                  <a:pt x="90021" y="41673"/>
                </a:lnTo>
                <a:lnTo>
                  <a:pt x="90192" y="54125"/>
                </a:lnTo>
                <a:lnTo>
                  <a:pt x="89286" y="59541"/>
                </a:lnTo>
                <a:lnTo>
                  <a:pt x="87728" y="64105"/>
                </a:lnTo>
                <a:lnTo>
                  <a:pt x="85738" y="68099"/>
                </a:lnTo>
                <a:lnTo>
                  <a:pt x="83459" y="70762"/>
                </a:lnTo>
                <a:lnTo>
                  <a:pt x="80986" y="72538"/>
                </a:lnTo>
                <a:lnTo>
                  <a:pt x="78386" y="73722"/>
                </a:lnTo>
                <a:lnTo>
                  <a:pt x="65624" y="79938"/>
                </a:lnTo>
                <a:lnTo>
                  <a:pt x="61477" y="81513"/>
                </a:lnTo>
                <a:lnTo>
                  <a:pt x="57759" y="82562"/>
                </a:lnTo>
                <a:lnTo>
                  <a:pt x="54329" y="83262"/>
                </a:lnTo>
                <a:lnTo>
                  <a:pt x="51089" y="83728"/>
                </a:lnTo>
                <a:lnTo>
                  <a:pt x="47977" y="84039"/>
                </a:lnTo>
                <a:lnTo>
                  <a:pt x="44949" y="84246"/>
                </a:lnTo>
                <a:lnTo>
                  <a:pt x="41978" y="84384"/>
                </a:lnTo>
                <a:lnTo>
                  <a:pt x="36137" y="84538"/>
                </a:lnTo>
                <a:lnTo>
                  <a:pt x="33247" y="83627"/>
                </a:lnTo>
                <a:lnTo>
                  <a:pt x="30367" y="82066"/>
                </a:lnTo>
                <a:lnTo>
                  <a:pt x="27495" y="80074"/>
                </a:lnTo>
                <a:lnTo>
                  <a:pt x="24627" y="78745"/>
                </a:lnTo>
                <a:lnTo>
                  <a:pt x="21762" y="77860"/>
                </a:lnTo>
                <a:lnTo>
                  <a:pt x="18901" y="77269"/>
                </a:lnTo>
                <a:lnTo>
                  <a:pt x="16041" y="75923"/>
                </a:lnTo>
                <a:lnTo>
                  <a:pt x="13181" y="74073"/>
                </a:lnTo>
                <a:lnTo>
                  <a:pt x="10322" y="71888"/>
                </a:lnTo>
                <a:lnTo>
                  <a:pt x="8416" y="69478"/>
                </a:lnTo>
                <a:lnTo>
                  <a:pt x="7146" y="66919"/>
                </a:lnTo>
                <a:lnTo>
                  <a:pt x="6299" y="64261"/>
                </a:lnTo>
                <a:lnTo>
                  <a:pt x="4781" y="61536"/>
                </a:lnTo>
                <a:lnTo>
                  <a:pt x="2818" y="58767"/>
                </a:lnTo>
                <a:lnTo>
                  <a:pt x="556" y="55968"/>
                </a:lnTo>
                <a:lnTo>
                  <a:pt x="0" y="53150"/>
                </a:lnTo>
                <a:lnTo>
                  <a:pt x="582" y="50319"/>
                </a:lnTo>
                <a:lnTo>
                  <a:pt x="1923" y="47479"/>
                </a:lnTo>
                <a:lnTo>
                  <a:pt x="3769" y="42728"/>
                </a:lnTo>
                <a:lnTo>
                  <a:pt x="8361" y="29829"/>
                </a:lnTo>
                <a:lnTo>
                  <a:pt x="11871" y="23341"/>
                </a:lnTo>
                <a:lnTo>
                  <a:pt x="16117" y="17111"/>
                </a:lnTo>
                <a:lnTo>
                  <a:pt x="20852" y="11053"/>
                </a:lnTo>
                <a:lnTo>
                  <a:pt x="25913" y="7014"/>
                </a:lnTo>
                <a:lnTo>
                  <a:pt x="31193" y="4321"/>
                </a:lnTo>
                <a:lnTo>
                  <a:pt x="36618" y="2526"/>
                </a:lnTo>
                <a:lnTo>
                  <a:pt x="41187" y="1329"/>
                </a:lnTo>
                <a:lnTo>
                  <a:pt x="45185" y="532"/>
                </a:lnTo>
                <a:lnTo>
                  <a:pt x="48803" y="0"/>
                </a:lnTo>
                <a:lnTo>
                  <a:pt x="51215" y="598"/>
                </a:lnTo>
                <a:lnTo>
                  <a:pt x="52824" y="1949"/>
                </a:lnTo>
                <a:lnTo>
                  <a:pt x="53895" y="3802"/>
                </a:lnTo>
                <a:lnTo>
                  <a:pt x="53658" y="6943"/>
                </a:lnTo>
                <a:lnTo>
                  <a:pt x="52547" y="10941"/>
                </a:lnTo>
                <a:lnTo>
                  <a:pt x="47467" y="246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50"/>
          <p:cNvSpPr/>
          <p:nvPr/>
        </p:nvSpPr>
        <p:spPr>
          <a:xfrm>
            <a:off x="4914900" y="1937904"/>
            <a:ext cx="85577" cy="76228"/>
          </a:xfrm>
          <a:custGeom>
            <a:avLst/>
            <a:gdLst/>
            <a:ahLst/>
            <a:cxnLst/>
            <a:rect l="0" t="0" r="0" b="0"/>
            <a:pathLst>
              <a:path w="85577" h="76228">
                <a:moveTo>
                  <a:pt x="0" y="42343"/>
                </a:moveTo>
                <a:lnTo>
                  <a:pt x="13652" y="37792"/>
                </a:lnTo>
                <a:lnTo>
                  <a:pt x="18626" y="37404"/>
                </a:lnTo>
                <a:lnTo>
                  <a:pt x="22895" y="38098"/>
                </a:lnTo>
                <a:lnTo>
                  <a:pt x="26693" y="39513"/>
                </a:lnTo>
                <a:lnTo>
                  <a:pt x="30178" y="40456"/>
                </a:lnTo>
                <a:lnTo>
                  <a:pt x="33453" y="41085"/>
                </a:lnTo>
                <a:lnTo>
                  <a:pt x="36590" y="41505"/>
                </a:lnTo>
                <a:lnTo>
                  <a:pt x="38680" y="42736"/>
                </a:lnTo>
                <a:lnTo>
                  <a:pt x="40074" y="44510"/>
                </a:lnTo>
                <a:lnTo>
                  <a:pt x="41004" y="46645"/>
                </a:lnTo>
                <a:lnTo>
                  <a:pt x="40671" y="49974"/>
                </a:lnTo>
                <a:lnTo>
                  <a:pt x="39496" y="54098"/>
                </a:lnTo>
                <a:lnTo>
                  <a:pt x="37760" y="58752"/>
                </a:lnTo>
                <a:lnTo>
                  <a:pt x="35651" y="62807"/>
                </a:lnTo>
                <a:lnTo>
                  <a:pt x="33292" y="66463"/>
                </a:lnTo>
                <a:lnTo>
                  <a:pt x="27213" y="74624"/>
                </a:lnTo>
                <a:lnTo>
                  <a:pt x="24810" y="75294"/>
                </a:lnTo>
                <a:lnTo>
                  <a:pt x="21302" y="75740"/>
                </a:lnTo>
                <a:lnTo>
                  <a:pt x="17059" y="76038"/>
                </a:lnTo>
                <a:lnTo>
                  <a:pt x="14230" y="75284"/>
                </a:lnTo>
                <a:lnTo>
                  <a:pt x="12344" y="73829"/>
                </a:lnTo>
                <a:lnTo>
                  <a:pt x="11086" y="71906"/>
                </a:lnTo>
                <a:lnTo>
                  <a:pt x="9296" y="70624"/>
                </a:lnTo>
                <a:lnTo>
                  <a:pt x="7150" y="69770"/>
                </a:lnTo>
                <a:lnTo>
                  <a:pt x="4767" y="69200"/>
                </a:lnTo>
                <a:lnTo>
                  <a:pt x="3178" y="67868"/>
                </a:lnTo>
                <a:lnTo>
                  <a:pt x="2118" y="66027"/>
                </a:lnTo>
                <a:lnTo>
                  <a:pt x="1412" y="63847"/>
                </a:lnTo>
                <a:lnTo>
                  <a:pt x="941" y="61442"/>
                </a:lnTo>
                <a:lnTo>
                  <a:pt x="627" y="58886"/>
                </a:lnTo>
                <a:lnTo>
                  <a:pt x="418" y="56229"/>
                </a:lnTo>
                <a:lnTo>
                  <a:pt x="1231" y="51600"/>
                </a:lnTo>
                <a:lnTo>
                  <a:pt x="2725" y="45657"/>
                </a:lnTo>
                <a:lnTo>
                  <a:pt x="4674" y="38837"/>
                </a:lnTo>
                <a:lnTo>
                  <a:pt x="7879" y="33339"/>
                </a:lnTo>
                <a:lnTo>
                  <a:pt x="11920" y="28720"/>
                </a:lnTo>
                <a:lnTo>
                  <a:pt x="16519" y="24688"/>
                </a:lnTo>
                <a:lnTo>
                  <a:pt x="24169" y="17669"/>
                </a:lnTo>
                <a:lnTo>
                  <a:pt x="33831" y="8362"/>
                </a:lnTo>
                <a:lnTo>
                  <a:pt x="36841" y="5402"/>
                </a:lnTo>
                <a:lnTo>
                  <a:pt x="39801" y="3428"/>
                </a:lnTo>
                <a:lnTo>
                  <a:pt x="42726" y="2112"/>
                </a:lnTo>
                <a:lnTo>
                  <a:pt x="45629" y="1235"/>
                </a:lnTo>
                <a:lnTo>
                  <a:pt x="48516" y="650"/>
                </a:lnTo>
                <a:lnTo>
                  <a:pt x="51394" y="260"/>
                </a:lnTo>
                <a:lnTo>
                  <a:pt x="54265" y="0"/>
                </a:lnTo>
                <a:lnTo>
                  <a:pt x="57132" y="779"/>
                </a:lnTo>
                <a:lnTo>
                  <a:pt x="59995" y="2251"/>
                </a:lnTo>
                <a:lnTo>
                  <a:pt x="62857" y="4185"/>
                </a:lnTo>
                <a:lnTo>
                  <a:pt x="65717" y="5475"/>
                </a:lnTo>
                <a:lnTo>
                  <a:pt x="68576" y="6334"/>
                </a:lnTo>
                <a:lnTo>
                  <a:pt x="71435" y="6907"/>
                </a:lnTo>
                <a:lnTo>
                  <a:pt x="74293" y="8241"/>
                </a:lnTo>
                <a:lnTo>
                  <a:pt x="77151" y="10084"/>
                </a:lnTo>
                <a:lnTo>
                  <a:pt x="80009" y="12264"/>
                </a:lnTo>
                <a:lnTo>
                  <a:pt x="81914" y="14671"/>
                </a:lnTo>
                <a:lnTo>
                  <a:pt x="83184" y="17227"/>
                </a:lnTo>
                <a:lnTo>
                  <a:pt x="84031" y="19884"/>
                </a:lnTo>
                <a:lnTo>
                  <a:pt x="84595" y="22608"/>
                </a:lnTo>
                <a:lnTo>
                  <a:pt x="84972" y="25376"/>
                </a:lnTo>
                <a:lnTo>
                  <a:pt x="85223" y="28174"/>
                </a:lnTo>
                <a:lnTo>
                  <a:pt x="85390" y="30992"/>
                </a:lnTo>
                <a:lnTo>
                  <a:pt x="85576" y="36663"/>
                </a:lnTo>
                <a:lnTo>
                  <a:pt x="83720" y="40462"/>
                </a:lnTo>
                <a:lnTo>
                  <a:pt x="80579" y="44899"/>
                </a:lnTo>
                <a:lnTo>
                  <a:pt x="76579" y="49762"/>
                </a:lnTo>
                <a:lnTo>
                  <a:pt x="72960" y="53956"/>
                </a:lnTo>
                <a:lnTo>
                  <a:pt x="69595" y="57705"/>
                </a:lnTo>
                <a:lnTo>
                  <a:pt x="66399" y="61157"/>
                </a:lnTo>
                <a:lnTo>
                  <a:pt x="63316" y="63458"/>
                </a:lnTo>
                <a:lnTo>
                  <a:pt x="60308" y="64992"/>
                </a:lnTo>
                <a:lnTo>
                  <a:pt x="57350" y="66015"/>
                </a:lnTo>
                <a:lnTo>
                  <a:pt x="54426" y="67649"/>
                </a:lnTo>
                <a:lnTo>
                  <a:pt x="51524" y="69691"/>
                </a:lnTo>
                <a:lnTo>
                  <a:pt x="48637" y="72005"/>
                </a:lnTo>
                <a:lnTo>
                  <a:pt x="44807" y="73548"/>
                </a:lnTo>
                <a:lnTo>
                  <a:pt x="40349" y="74576"/>
                </a:lnTo>
                <a:lnTo>
                  <a:pt x="28607" y="76227"/>
                </a:lnTo>
                <a:lnTo>
                  <a:pt x="26691" y="75410"/>
                </a:lnTo>
                <a:lnTo>
                  <a:pt x="24462" y="73913"/>
                </a:lnTo>
                <a:lnTo>
                  <a:pt x="22023" y="71962"/>
                </a:lnTo>
                <a:lnTo>
                  <a:pt x="19444" y="70661"/>
                </a:lnTo>
                <a:lnTo>
                  <a:pt x="16773" y="69794"/>
                </a:lnTo>
                <a:lnTo>
                  <a:pt x="14039" y="69216"/>
                </a:lnTo>
                <a:lnTo>
                  <a:pt x="12217" y="66926"/>
                </a:lnTo>
                <a:lnTo>
                  <a:pt x="11002" y="63494"/>
                </a:lnTo>
                <a:lnTo>
                  <a:pt x="10192" y="59301"/>
                </a:lnTo>
                <a:lnTo>
                  <a:pt x="9652" y="55554"/>
                </a:lnTo>
                <a:lnTo>
                  <a:pt x="9292" y="52103"/>
                </a:lnTo>
                <a:lnTo>
                  <a:pt x="9052" y="48849"/>
                </a:lnTo>
                <a:lnTo>
                  <a:pt x="10797" y="44776"/>
                </a:lnTo>
                <a:lnTo>
                  <a:pt x="13865" y="40155"/>
                </a:lnTo>
                <a:lnTo>
                  <a:pt x="17816" y="35169"/>
                </a:lnTo>
                <a:lnTo>
                  <a:pt x="21402" y="30893"/>
                </a:lnTo>
                <a:lnTo>
                  <a:pt x="24745" y="27090"/>
                </a:lnTo>
                <a:lnTo>
                  <a:pt x="31000" y="20324"/>
                </a:lnTo>
                <a:lnTo>
                  <a:pt x="36955" y="14142"/>
                </a:lnTo>
                <a:lnTo>
                  <a:pt x="39877" y="12112"/>
                </a:lnTo>
                <a:lnTo>
                  <a:pt x="42777" y="10759"/>
                </a:lnTo>
                <a:lnTo>
                  <a:pt x="45663" y="9857"/>
                </a:lnTo>
                <a:lnTo>
                  <a:pt x="48539" y="9256"/>
                </a:lnTo>
                <a:lnTo>
                  <a:pt x="51410" y="8855"/>
                </a:lnTo>
                <a:lnTo>
                  <a:pt x="68579" y="805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51"/>
          <p:cNvSpPr/>
          <p:nvPr/>
        </p:nvSpPr>
        <p:spPr>
          <a:xfrm>
            <a:off x="4040504" y="1808797"/>
            <a:ext cx="1140144" cy="1140143"/>
          </a:xfrm>
          <a:custGeom>
            <a:avLst/>
            <a:gdLst/>
            <a:ahLst/>
            <a:cxnLst/>
            <a:rect l="0" t="0" r="0" b="0"/>
            <a:pathLst>
              <a:path w="1140144" h="1140143">
                <a:moveTo>
                  <a:pt x="0" y="1140142"/>
                </a:moveTo>
                <a:lnTo>
                  <a:pt x="6844" y="1121516"/>
                </a:lnTo>
                <a:lnTo>
                  <a:pt x="20152" y="1099002"/>
                </a:lnTo>
                <a:lnTo>
                  <a:pt x="28324" y="1090743"/>
                </a:lnTo>
                <a:lnTo>
                  <a:pt x="61325" y="1061443"/>
                </a:lnTo>
                <a:lnTo>
                  <a:pt x="87502" y="1036403"/>
                </a:lnTo>
                <a:lnTo>
                  <a:pt x="223860" y="913964"/>
                </a:lnTo>
                <a:lnTo>
                  <a:pt x="252384" y="887072"/>
                </a:lnTo>
                <a:lnTo>
                  <a:pt x="272901" y="869579"/>
                </a:lnTo>
                <a:lnTo>
                  <a:pt x="293585" y="853283"/>
                </a:lnTo>
                <a:lnTo>
                  <a:pt x="327763" y="820709"/>
                </a:lnTo>
                <a:lnTo>
                  <a:pt x="357076" y="791607"/>
                </a:lnTo>
                <a:lnTo>
                  <a:pt x="390856" y="762792"/>
                </a:lnTo>
                <a:lnTo>
                  <a:pt x="417678" y="731875"/>
                </a:lnTo>
                <a:lnTo>
                  <a:pt x="473670" y="675119"/>
                </a:lnTo>
                <a:lnTo>
                  <a:pt x="500141" y="642697"/>
                </a:lnTo>
                <a:lnTo>
                  <a:pt x="550463" y="590479"/>
                </a:lnTo>
                <a:lnTo>
                  <a:pt x="657939" y="482235"/>
                </a:lnTo>
                <a:lnTo>
                  <a:pt x="683895" y="451182"/>
                </a:lnTo>
                <a:lnTo>
                  <a:pt x="710671" y="417695"/>
                </a:lnTo>
                <a:lnTo>
                  <a:pt x="736455" y="388133"/>
                </a:lnTo>
                <a:lnTo>
                  <a:pt x="764774" y="355998"/>
                </a:lnTo>
                <a:lnTo>
                  <a:pt x="791750" y="324556"/>
                </a:lnTo>
                <a:lnTo>
                  <a:pt x="816253" y="296190"/>
                </a:lnTo>
                <a:lnTo>
                  <a:pt x="821346" y="288900"/>
                </a:lnTo>
                <a:lnTo>
                  <a:pt x="852405" y="257940"/>
                </a:lnTo>
                <a:lnTo>
                  <a:pt x="913549" y="200070"/>
                </a:lnTo>
                <a:lnTo>
                  <a:pt x="943019" y="170295"/>
                </a:lnTo>
                <a:lnTo>
                  <a:pt x="966782" y="140242"/>
                </a:lnTo>
                <a:lnTo>
                  <a:pt x="999615" y="113177"/>
                </a:lnTo>
                <a:lnTo>
                  <a:pt x="1032783" y="83699"/>
                </a:lnTo>
                <a:lnTo>
                  <a:pt x="1065152" y="58455"/>
                </a:lnTo>
                <a:lnTo>
                  <a:pt x="1092450" y="38072"/>
                </a:lnTo>
                <a:lnTo>
                  <a:pt x="1122225" y="14192"/>
                </a:lnTo>
                <a:lnTo>
                  <a:pt x="1125341" y="10414"/>
                </a:lnTo>
                <a:lnTo>
                  <a:pt x="1127417" y="6943"/>
                </a:lnTo>
                <a:lnTo>
                  <a:pt x="1129754" y="4628"/>
                </a:lnTo>
                <a:lnTo>
                  <a:pt x="1132265" y="3086"/>
                </a:lnTo>
                <a:lnTo>
                  <a:pt x="1140143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652"/>
          <p:cNvSpPr/>
          <p:nvPr/>
        </p:nvSpPr>
        <p:spPr>
          <a:xfrm>
            <a:off x="5056082" y="1706003"/>
            <a:ext cx="270168" cy="239955"/>
          </a:xfrm>
          <a:custGeom>
            <a:avLst/>
            <a:gdLst/>
            <a:ahLst/>
            <a:cxnLst/>
            <a:rect l="0" t="0" r="0" b="0"/>
            <a:pathLst>
              <a:path w="270168" h="239955">
                <a:moveTo>
                  <a:pt x="4550" y="111367"/>
                </a:moveTo>
                <a:lnTo>
                  <a:pt x="0" y="111367"/>
                </a:lnTo>
                <a:lnTo>
                  <a:pt x="563" y="110414"/>
                </a:lnTo>
                <a:lnTo>
                  <a:pt x="8555" y="105475"/>
                </a:lnTo>
                <a:lnTo>
                  <a:pt x="14627" y="101683"/>
                </a:lnTo>
                <a:lnTo>
                  <a:pt x="26173" y="94046"/>
                </a:lnTo>
                <a:lnTo>
                  <a:pt x="31348" y="90294"/>
                </a:lnTo>
                <a:lnTo>
                  <a:pt x="39638" y="83586"/>
                </a:lnTo>
                <a:lnTo>
                  <a:pt x="45087" y="80464"/>
                </a:lnTo>
                <a:lnTo>
                  <a:pt x="51577" y="77430"/>
                </a:lnTo>
                <a:lnTo>
                  <a:pt x="58761" y="74454"/>
                </a:lnTo>
                <a:lnTo>
                  <a:pt x="67361" y="70566"/>
                </a:lnTo>
                <a:lnTo>
                  <a:pt x="97667" y="55992"/>
                </a:lnTo>
                <a:lnTo>
                  <a:pt x="163632" y="23244"/>
                </a:lnTo>
                <a:lnTo>
                  <a:pt x="172517" y="19281"/>
                </a:lnTo>
                <a:lnTo>
                  <a:pt x="195090" y="9797"/>
                </a:lnTo>
                <a:lnTo>
                  <a:pt x="203966" y="6506"/>
                </a:lnTo>
                <a:lnTo>
                  <a:pt x="210837" y="4312"/>
                </a:lnTo>
                <a:lnTo>
                  <a:pt x="216370" y="2849"/>
                </a:lnTo>
                <a:lnTo>
                  <a:pt x="221963" y="1874"/>
                </a:lnTo>
                <a:lnTo>
                  <a:pt x="227597" y="1224"/>
                </a:lnTo>
                <a:lnTo>
                  <a:pt x="233259" y="791"/>
                </a:lnTo>
                <a:lnTo>
                  <a:pt x="238937" y="502"/>
                </a:lnTo>
                <a:lnTo>
                  <a:pt x="258348" y="0"/>
                </a:lnTo>
                <a:lnTo>
                  <a:pt x="260426" y="927"/>
                </a:lnTo>
                <a:lnTo>
                  <a:pt x="265275" y="4497"/>
                </a:lnTo>
                <a:lnTo>
                  <a:pt x="266950" y="6783"/>
                </a:lnTo>
                <a:lnTo>
                  <a:pt x="268810" y="11862"/>
                </a:lnTo>
                <a:lnTo>
                  <a:pt x="269636" y="17295"/>
                </a:lnTo>
                <a:lnTo>
                  <a:pt x="270003" y="24789"/>
                </a:lnTo>
                <a:lnTo>
                  <a:pt x="270167" y="37645"/>
                </a:lnTo>
                <a:lnTo>
                  <a:pt x="268306" y="45074"/>
                </a:lnTo>
                <a:lnTo>
                  <a:pt x="265159" y="52884"/>
                </a:lnTo>
                <a:lnTo>
                  <a:pt x="250973" y="81399"/>
                </a:lnTo>
                <a:lnTo>
                  <a:pt x="248842" y="86626"/>
                </a:lnTo>
                <a:lnTo>
                  <a:pt x="247422" y="91063"/>
                </a:lnTo>
                <a:lnTo>
                  <a:pt x="246474" y="94973"/>
                </a:lnTo>
                <a:lnTo>
                  <a:pt x="239176" y="108058"/>
                </a:lnTo>
                <a:lnTo>
                  <a:pt x="194794" y="181480"/>
                </a:lnTo>
                <a:lnTo>
                  <a:pt x="188529" y="192399"/>
                </a:lnTo>
                <a:lnTo>
                  <a:pt x="184353" y="200631"/>
                </a:lnTo>
                <a:lnTo>
                  <a:pt x="181569" y="207071"/>
                </a:lnTo>
                <a:lnTo>
                  <a:pt x="179712" y="212317"/>
                </a:lnTo>
                <a:lnTo>
                  <a:pt x="178475" y="216767"/>
                </a:lnTo>
                <a:lnTo>
                  <a:pt x="177100" y="224251"/>
                </a:lnTo>
                <a:lnTo>
                  <a:pt x="173949" y="230753"/>
                </a:lnTo>
                <a:lnTo>
                  <a:pt x="167427" y="23995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653"/>
          <p:cNvSpPr/>
          <p:nvPr/>
        </p:nvSpPr>
        <p:spPr>
          <a:xfrm>
            <a:off x="3973125" y="2811780"/>
            <a:ext cx="341701" cy="205621"/>
          </a:xfrm>
          <a:custGeom>
            <a:avLst/>
            <a:gdLst/>
            <a:ahLst/>
            <a:cxnLst/>
            <a:rect l="0" t="0" r="0" b="0"/>
            <a:pathLst>
              <a:path w="341701" h="205621">
                <a:moveTo>
                  <a:pt x="7372" y="0"/>
                </a:moveTo>
                <a:lnTo>
                  <a:pt x="11923" y="13652"/>
                </a:lnTo>
                <a:lnTo>
                  <a:pt x="13263" y="18626"/>
                </a:lnTo>
                <a:lnTo>
                  <a:pt x="14157" y="22895"/>
                </a:lnTo>
                <a:lnTo>
                  <a:pt x="14753" y="26693"/>
                </a:lnTo>
                <a:lnTo>
                  <a:pt x="15150" y="31130"/>
                </a:lnTo>
                <a:lnTo>
                  <a:pt x="15415" y="35993"/>
                </a:lnTo>
                <a:lnTo>
                  <a:pt x="15788" y="49400"/>
                </a:lnTo>
                <a:lnTo>
                  <a:pt x="15935" y="86080"/>
                </a:lnTo>
                <a:lnTo>
                  <a:pt x="14986" y="90724"/>
                </a:lnTo>
                <a:lnTo>
                  <a:pt x="13401" y="95725"/>
                </a:lnTo>
                <a:lnTo>
                  <a:pt x="11391" y="100964"/>
                </a:lnTo>
                <a:lnTo>
                  <a:pt x="10052" y="107314"/>
                </a:lnTo>
                <a:lnTo>
                  <a:pt x="9158" y="114405"/>
                </a:lnTo>
                <a:lnTo>
                  <a:pt x="8166" y="127999"/>
                </a:lnTo>
                <a:lnTo>
                  <a:pt x="7725" y="137216"/>
                </a:lnTo>
                <a:lnTo>
                  <a:pt x="7529" y="144487"/>
                </a:lnTo>
                <a:lnTo>
                  <a:pt x="7476" y="147760"/>
                </a:lnTo>
                <a:lnTo>
                  <a:pt x="6489" y="151846"/>
                </a:lnTo>
                <a:lnTo>
                  <a:pt x="4878" y="156476"/>
                </a:lnTo>
                <a:lnTo>
                  <a:pt x="0" y="168492"/>
                </a:lnTo>
                <a:lnTo>
                  <a:pt x="553" y="171383"/>
                </a:lnTo>
                <a:lnTo>
                  <a:pt x="1873" y="175215"/>
                </a:lnTo>
                <a:lnTo>
                  <a:pt x="3706" y="179675"/>
                </a:lnTo>
                <a:lnTo>
                  <a:pt x="4928" y="183601"/>
                </a:lnTo>
                <a:lnTo>
                  <a:pt x="5742" y="187170"/>
                </a:lnTo>
                <a:lnTo>
                  <a:pt x="6286" y="190503"/>
                </a:lnTo>
                <a:lnTo>
                  <a:pt x="7601" y="192724"/>
                </a:lnTo>
                <a:lnTo>
                  <a:pt x="9429" y="194205"/>
                </a:lnTo>
                <a:lnTo>
                  <a:pt x="11601" y="195192"/>
                </a:lnTo>
                <a:lnTo>
                  <a:pt x="13049" y="196803"/>
                </a:lnTo>
                <a:lnTo>
                  <a:pt x="14014" y="198830"/>
                </a:lnTo>
                <a:lnTo>
                  <a:pt x="14657" y="201133"/>
                </a:lnTo>
                <a:lnTo>
                  <a:pt x="16039" y="202668"/>
                </a:lnTo>
                <a:lnTo>
                  <a:pt x="17912" y="203692"/>
                </a:lnTo>
                <a:lnTo>
                  <a:pt x="20114" y="204375"/>
                </a:lnTo>
                <a:lnTo>
                  <a:pt x="27640" y="205133"/>
                </a:lnTo>
                <a:lnTo>
                  <a:pt x="36382" y="205470"/>
                </a:lnTo>
                <a:lnTo>
                  <a:pt x="43443" y="205620"/>
                </a:lnTo>
                <a:lnTo>
                  <a:pt x="52296" y="203147"/>
                </a:lnTo>
                <a:lnTo>
                  <a:pt x="61628" y="199824"/>
                </a:lnTo>
                <a:lnTo>
                  <a:pt x="68951" y="198348"/>
                </a:lnTo>
                <a:lnTo>
                  <a:pt x="77920" y="195152"/>
                </a:lnTo>
                <a:lnTo>
                  <a:pt x="82979" y="192966"/>
                </a:lnTo>
                <a:lnTo>
                  <a:pt x="90162" y="188652"/>
                </a:lnTo>
                <a:lnTo>
                  <a:pt x="98760" y="182918"/>
                </a:lnTo>
                <a:lnTo>
                  <a:pt x="108303" y="176237"/>
                </a:lnTo>
                <a:lnTo>
                  <a:pt x="117522" y="170831"/>
                </a:lnTo>
                <a:lnTo>
                  <a:pt x="126525" y="166275"/>
                </a:lnTo>
                <a:lnTo>
                  <a:pt x="135385" y="162285"/>
                </a:lnTo>
                <a:lnTo>
                  <a:pt x="200546" y="130410"/>
                </a:lnTo>
                <a:lnTo>
                  <a:pt x="257024" y="102322"/>
                </a:lnTo>
                <a:lnTo>
                  <a:pt x="264294" y="99647"/>
                </a:lnTo>
                <a:lnTo>
                  <a:pt x="271046" y="97864"/>
                </a:lnTo>
                <a:lnTo>
                  <a:pt x="277452" y="96675"/>
                </a:lnTo>
                <a:lnTo>
                  <a:pt x="287111" y="95354"/>
                </a:lnTo>
                <a:lnTo>
                  <a:pt x="295530" y="94767"/>
                </a:lnTo>
                <a:lnTo>
                  <a:pt x="305622" y="94506"/>
                </a:lnTo>
                <a:lnTo>
                  <a:pt x="311933" y="95389"/>
                </a:lnTo>
                <a:lnTo>
                  <a:pt x="318998" y="96930"/>
                </a:lnTo>
                <a:lnTo>
                  <a:pt x="341700" y="1114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313" y="1114425"/>
            <a:ext cx="4143375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509"/>
          <p:cNvSpPr/>
          <p:nvPr/>
        </p:nvSpPr>
        <p:spPr>
          <a:xfrm>
            <a:off x="6800850" y="1765935"/>
            <a:ext cx="291466" cy="404526"/>
          </a:xfrm>
          <a:custGeom>
            <a:avLst/>
            <a:gdLst/>
            <a:ahLst/>
            <a:cxnLst/>
            <a:rect l="0" t="0" r="0" b="0"/>
            <a:pathLst>
              <a:path w="291466" h="404526">
                <a:moveTo>
                  <a:pt x="0" y="0"/>
                </a:moveTo>
                <a:lnTo>
                  <a:pt x="0" y="28619"/>
                </a:lnTo>
                <a:lnTo>
                  <a:pt x="1905" y="34319"/>
                </a:lnTo>
                <a:lnTo>
                  <a:pt x="5080" y="41929"/>
                </a:lnTo>
                <a:lnTo>
                  <a:pt x="9101" y="50813"/>
                </a:lnTo>
                <a:lnTo>
                  <a:pt x="13570" y="63223"/>
                </a:lnTo>
                <a:lnTo>
                  <a:pt x="16509" y="72866"/>
                </a:lnTo>
                <a:lnTo>
                  <a:pt x="20989" y="83502"/>
                </a:lnTo>
                <a:lnTo>
                  <a:pt x="26156" y="94579"/>
                </a:lnTo>
                <a:lnTo>
                  <a:pt x="45746" y="134318"/>
                </a:lnTo>
                <a:lnTo>
                  <a:pt x="50499" y="141933"/>
                </a:lnTo>
                <a:lnTo>
                  <a:pt x="56526" y="150819"/>
                </a:lnTo>
                <a:lnTo>
                  <a:pt x="63401" y="160554"/>
                </a:lnTo>
                <a:lnTo>
                  <a:pt x="72748" y="172758"/>
                </a:lnTo>
                <a:lnTo>
                  <a:pt x="95832" y="201559"/>
                </a:lnTo>
                <a:lnTo>
                  <a:pt x="104845" y="213430"/>
                </a:lnTo>
                <a:lnTo>
                  <a:pt x="111807" y="223249"/>
                </a:lnTo>
                <a:lnTo>
                  <a:pt x="117400" y="231700"/>
                </a:lnTo>
                <a:lnTo>
                  <a:pt x="131235" y="253790"/>
                </a:lnTo>
                <a:lnTo>
                  <a:pt x="138925" y="266348"/>
                </a:lnTo>
                <a:lnTo>
                  <a:pt x="145956" y="275673"/>
                </a:lnTo>
                <a:lnTo>
                  <a:pt x="152549" y="282842"/>
                </a:lnTo>
                <a:lnTo>
                  <a:pt x="158849" y="288574"/>
                </a:lnTo>
                <a:lnTo>
                  <a:pt x="176010" y="305102"/>
                </a:lnTo>
                <a:lnTo>
                  <a:pt x="231723" y="360410"/>
                </a:lnTo>
                <a:lnTo>
                  <a:pt x="244017" y="371718"/>
                </a:lnTo>
                <a:lnTo>
                  <a:pt x="253165" y="379257"/>
                </a:lnTo>
                <a:lnTo>
                  <a:pt x="260217" y="384283"/>
                </a:lnTo>
                <a:lnTo>
                  <a:pt x="268052" y="392407"/>
                </a:lnTo>
                <a:lnTo>
                  <a:pt x="270141" y="395907"/>
                </a:lnTo>
                <a:lnTo>
                  <a:pt x="272487" y="398240"/>
                </a:lnTo>
                <a:lnTo>
                  <a:pt x="275003" y="399796"/>
                </a:lnTo>
                <a:lnTo>
                  <a:pt x="277632" y="400833"/>
                </a:lnTo>
                <a:lnTo>
                  <a:pt x="283095" y="404525"/>
                </a:lnTo>
                <a:lnTo>
                  <a:pt x="291465" y="40290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510"/>
          <p:cNvSpPr/>
          <p:nvPr/>
        </p:nvSpPr>
        <p:spPr>
          <a:xfrm>
            <a:off x="6586537" y="1774507"/>
            <a:ext cx="420054" cy="471489"/>
          </a:xfrm>
          <a:custGeom>
            <a:avLst/>
            <a:gdLst/>
            <a:ahLst/>
            <a:cxnLst/>
            <a:rect l="0" t="0" r="0" b="0"/>
            <a:pathLst>
              <a:path w="420054" h="471489">
                <a:moveTo>
                  <a:pt x="420053" y="0"/>
                </a:moveTo>
                <a:lnTo>
                  <a:pt x="406400" y="9102"/>
                </a:lnTo>
                <a:lnTo>
                  <a:pt x="393359" y="19313"/>
                </a:lnTo>
                <a:lnTo>
                  <a:pt x="386599" y="27951"/>
                </a:lnTo>
                <a:lnTo>
                  <a:pt x="380419" y="38140"/>
                </a:lnTo>
                <a:lnTo>
                  <a:pt x="374497" y="49019"/>
                </a:lnTo>
                <a:lnTo>
                  <a:pt x="366151" y="60204"/>
                </a:lnTo>
                <a:lnTo>
                  <a:pt x="356091" y="72477"/>
                </a:lnTo>
                <a:lnTo>
                  <a:pt x="350741" y="79751"/>
                </a:lnTo>
                <a:lnTo>
                  <a:pt x="345270" y="87457"/>
                </a:lnTo>
                <a:lnTo>
                  <a:pt x="334111" y="101100"/>
                </a:lnTo>
                <a:lnTo>
                  <a:pt x="322801" y="114466"/>
                </a:lnTo>
                <a:lnTo>
                  <a:pt x="317118" y="122031"/>
                </a:lnTo>
                <a:lnTo>
                  <a:pt x="311425" y="129931"/>
                </a:lnTo>
                <a:lnTo>
                  <a:pt x="302867" y="139961"/>
                </a:lnTo>
                <a:lnTo>
                  <a:pt x="292398" y="151410"/>
                </a:lnTo>
                <a:lnTo>
                  <a:pt x="280657" y="163805"/>
                </a:lnTo>
                <a:lnTo>
                  <a:pt x="270925" y="174926"/>
                </a:lnTo>
                <a:lnTo>
                  <a:pt x="262532" y="185197"/>
                </a:lnTo>
                <a:lnTo>
                  <a:pt x="255031" y="194902"/>
                </a:lnTo>
                <a:lnTo>
                  <a:pt x="247173" y="204230"/>
                </a:lnTo>
                <a:lnTo>
                  <a:pt x="239077" y="213306"/>
                </a:lnTo>
                <a:lnTo>
                  <a:pt x="230822" y="222214"/>
                </a:lnTo>
                <a:lnTo>
                  <a:pt x="117597" y="354162"/>
                </a:lnTo>
                <a:lnTo>
                  <a:pt x="70362" y="406008"/>
                </a:lnTo>
                <a:lnTo>
                  <a:pt x="40480" y="437941"/>
                </a:lnTo>
                <a:lnTo>
                  <a:pt x="0" y="4714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11"/>
          <p:cNvSpPr/>
          <p:nvPr/>
        </p:nvSpPr>
        <p:spPr>
          <a:xfrm>
            <a:off x="7267787" y="1603057"/>
            <a:ext cx="155912" cy="3600451"/>
          </a:xfrm>
          <a:custGeom>
            <a:avLst/>
            <a:gdLst/>
            <a:ahLst/>
            <a:cxnLst/>
            <a:rect l="0" t="0" r="0" b="0"/>
            <a:pathLst>
              <a:path w="155912" h="3600451">
                <a:moveTo>
                  <a:pt x="38840" y="0"/>
                </a:moveTo>
                <a:lnTo>
                  <a:pt x="34289" y="49448"/>
                </a:lnTo>
                <a:lnTo>
                  <a:pt x="18689" y="146311"/>
                </a:lnTo>
                <a:lnTo>
                  <a:pt x="14773" y="183686"/>
                </a:lnTo>
                <a:lnTo>
                  <a:pt x="11315" y="203558"/>
                </a:lnTo>
                <a:lnTo>
                  <a:pt x="9061" y="212858"/>
                </a:lnTo>
                <a:lnTo>
                  <a:pt x="5441" y="309734"/>
                </a:lnTo>
                <a:lnTo>
                  <a:pt x="4551" y="788691"/>
                </a:lnTo>
                <a:lnTo>
                  <a:pt x="0" y="890171"/>
                </a:lnTo>
                <a:lnTo>
                  <a:pt x="305" y="1040474"/>
                </a:lnTo>
                <a:lnTo>
                  <a:pt x="12748" y="2028706"/>
                </a:lnTo>
                <a:lnTo>
                  <a:pt x="30434" y="2444126"/>
                </a:lnTo>
                <a:lnTo>
                  <a:pt x="40900" y="2635324"/>
                </a:lnTo>
                <a:lnTo>
                  <a:pt x="44024" y="2676998"/>
                </a:lnTo>
                <a:lnTo>
                  <a:pt x="47058" y="2710495"/>
                </a:lnTo>
                <a:lnTo>
                  <a:pt x="55880" y="2800185"/>
                </a:lnTo>
                <a:lnTo>
                  <a:pt x="60701" y="2860919"/>
                </a:lnTo>
                <a:lnTo>
                  <a:pt x="64367" y="2931644"/>
                </a:lnTo>
                <a:lnTo>
                  <a:pt x="76339" y="3047698"/>
                </a:lnTo>
                <a:lnTo>
                  <a:pt x="81859" y="3093798"/>
                </a:lnTo>
                <a:lnTo>
                  <a:pt x="86534" y="3132384"/>
                </a:lnTo>
                <a:lnTo>
                  <a:pt x="90119" y="3181835"/>
                </a:lnTo>
                <a:lnTo>
                  <a:pt x="102061" y="3279965"/>
                </a:lnTo>
                <a:lnTo>
                  <a:pt x="104800" y="3299163"/>
                </a:lnTo>
                <a:lnTo>
                  <a:pt x="107579" y="3315772"/>
                </a:lnTo>
                <a:lnTo>
                  <a:pt x="110383" y="3330655"/>
                </a:lnTo>
                <a:lnTo>
                  <a:pt x="127619" y="3437796"/>
                </a:lnTo>
                <a:lnTo>
                  <a:pt x="134813" y="3485614"/>
                </a:lnTo>
                <a:lnTo>
                  <a:pt x="139016" y="3506748"/>
                </a:lnTo>
                <a:lnTo>
                  <a:pt x="143724" y="3526552"/>
                </a:lnTo>
                <a:lnTo>
                  <a:pt x="148768" y="3545470"/>
                </a:lnTo>
                <a:lnTo>
                  <a:pt x="152131" y="3559034"/>
                </a:lnTo>
                <a:lnTo>
                  <a:pt x="155867" y="3576645"/>
                </a:lnTo>
                <a:lnTo>
                  <a:pt x="155911" y="3582675"/>
                </a:lnTo>
                <a:lnTo>
                  <a:pt x="154987" y="3587648"/>
                </a:lnTo>
                <a:lnTo>
                  <a:pt x="150282" y="36004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12"/>
          <p:cNvSpPr/>
          <p:nvPr/>
        </p:nvSpPr>
        <p:spPr>
          <a:xfrm>
            <a:off x="7623809" y="1723072"/>
            <a:ext cx="290638" cy="478700"/>
          </a:xfrm>
          <a:custGeom>
            <a:avLst/>
            <a:gdLst/>
            <a:ahLst/>
            <a:cxnLst/>
            <a:rect l="0" t="0" r="0" b="0"/>
            <a:pathLst>
              <a:path w="290638" h="478700">
                <a:moveTo>
                  <a:pt x="0" y="0"/>
                </a:moveTo>
                <a:lnTo>
                  <a:pt x="4551" y="13653"/>
                </a:lnTo>
                <a:lnTo>
                  <a:pt x="5892" y="21484"/>
                </a:lnTo>
                <a:lnTo>
                  <a:pt x="6786" y="30515"/>
                </a:lnTo>
                <a:lnTo>
                  <a:pt x="7779" y="48805"/>
                </a:lnTo>
                <a:lnTo>
                  <a:pt x="8220" y="63284"/>
                </a:lnTo>
                <a:lnTo>
                  <a:pt x="10956" y="76068"/>
                </a:lnTo>
                <a:lnTo>
                  <a:pt x="14395" y="88101"/>
                </a:lnTo>
                <a:lnTo>
                  <a:pt x="15923" y="99798"/>
                </a:lnTo>
                <a:lnTo>
                  <a:pt x="16602" y="111348"/>
                </a:lnTo>
                <a:lnTo>
                  <a:pt x="16784" y="117094"/>
                </a:lnTo>
                <a:lnTo>
                  <a:pt x="17857" y="126640"/>
                </a:lnTo>
                <a:lnTo>
                  <a:pt x="21589" y="152487"/>
                </a:lnTo>
                <a:lnTo>
                  <a:pt x="23918" y="164523"/>
                </a:lnTo>
                <a:lnTo>
                  <a:pt x="26424" y="175405"/>
                </a:lnTo>
                <a:lnTo>
                  <a:pt x="29046" y="185516"/>
                </a:lnTo>
                <a:lnTo>
                  <a:pt x="30794" y="195115"/>
                </a:lnTo>
                <a:lnTo>
                  <a:pt x="31960" y="204372"/>
                </a:lnTo>
                <a:lnTo>
                  <a:pt x="32736" y="213400"/>
                </a:lnTo>
                <a:lnTo>
                  <a:pt x="35159" y="222277"/>
                </a:lnTo>
                <a:lnTo>
                  <a:pt x="38680" y="231052"/>
                </a:lnTo>
                <a:lnTo>
                  <a:pt x="42932" y="239760"/>
                </a:lnTo>
                <a:lnTo>
                  <a:pt x="50196" y="251975"/>
                </a:lnTo>
                <a:lnTo>
                  <a:pt x="53467" y="256566"/>
                </a:lnTo>
                <a:lnTo>
                  <a:pt x="57553" y="259626"/>
                </a:lnTo>
                <a:lnTo>
                  <a:pt x="62181" y="261667"/>
                </a:lnTo>
                <a:lnTo>
                  <a:pt x="67171" y="263027"/>
                </a:lnTo>
                <a:lnTo>
                  <a:pt x="75257" y="267079"/>
                </a:lnTo>
                <a:lnTo>
                  <a:pt x="78747" y="269492"/>
                </a:lnTo>
                <a:lnTo>
                  <a:pt x="83930" y="271102"/>
                </a:lnTo>
                <a:lnTo>
                  <a:pt x="90244" y="272175"/>
                </a:lnTo>
                <a:lnTo>
                  <a:pt x="97311" y="272890"/>
                </a:lnTo>
                <a:lnTo>
                  <a:pt x="102974" y="273366"/>
                </a:lnTo>
                <a:lnTo>
                  <a:pt x="111807" y="273896"/>
                </a:lnTo>
                <a:lnTo>
                  <a:pt x="118907" y="274132"/>
                </a:lnTo>
                <a:lnTo>
                  <a:pt x="122134" y="274195"/>
                </a:lnTo>
                <a:lnTo>
                  <a:pt x="124286" y="273284"/>
                </a:lnTo>
                <a:lnTo>
                  <a:pt x="125720" y="271724"/>
                </a:lnTo>
                <a:lnTo>
                  <a:pt x="126676" y="269732"/>
                </a:lnTo>
                <a:lnTo>
                  <a:pt x="132572" y="262377"/>
                </a:lnTo>
                <a:lnTo>
                  <a:pt x="140202" y="254407"/>
                </a:lnTo>
                <a:lnTo>
                  <a:pt x="156071" y="238319"/>
                </a:lnTo>
                <a:lnTo>
                  <a:pt x="162393" y="229427"/>
                </a:lnTo>
                <a:lnTo>
                  <a:pt x="168377" y="219125"/>
                </a:lnTo>
                <a:lnTo>
                  <a:pt x="174212" y="208196"/>
                </a:lnTo>
                <a:lnTo>
                  <a:pt x="179006" y="197853"/>
                </a:lnTo>
                <a:lnTo>
                  <a:pt x="202153" y="146044"/>
                </a:lnTo>
                <a:lnTo>
                  <a:pt x="210814" y="127773"/>
                </a:lnTo>
                <a:lnTo>
                  <a:pt x="221013" y="106953"/>
                </a:lnTo>
                <a:lnTo>
                  <a:pt x="224494" y="97972"/>
                </a:lnTo>
                <a:lnTo>
                  <a:pt x="226816" y="90080"/>
                </a:lnTo>
                <a:lnTo>
                  <a:pt x="230348" y="77183"/>
                </a:lnTo>
                <a:lnTo>
                  <a:pt x="236739" y="63615"/>
                </a:lnTo>
                <a:lnTo>
                  <a:pt x="238567" y="53356"/>
                </a:lnTo>
                <a:lnTo>
                  <a:pt x="241920" y="42446"/>
                </a:lnTo>
                <a:lnTo>
                  <a:pt x="247282" y="29022"/>
                </a:lnTo>
                <a:lnTo>
                  <a:pt x="246771" y="26968"/>
                </a:lnTo>
                <a:lnTo>
                  <a:pt x="243661" y="22146"/>
                </a:lnTo>
                <a:lnTo>
                  <a:pt x="242451" y="21431"/>
                </a:lnTo>
                <a:lnTo>
                  <a:pt x="241645" y="21908"/>
                </a:lnTo>
                <a:lnTo>
                  <a:pt x="241107" y="23178"/>
                </a:lnTo>
                <a:lnTo>
                  <a:pt x="241700" y="24977"/>
                </a:lnTo>
                <a:lnTo>
                  <a:pt x="246134" y="32060"/>
                </a:lnTo>
                <a:lnTo>
                  <a:pt x="247506" y="37426"/>
                </a:lnTo>
                <a:lnTo>
                  <a:pt x="248279" y="50354"/>
                </a:lnTo>
                <a:lnTo>
                  <a:pt x="248507" y="66249"/>
                </a:lnTo>
                <a:lnTo>
                  <a:pt x="248575" y="92125"/>
                </a:lnTo>
                <a:lnTo>
                  <a:pt x="250489" y="103327"/>
                </a:lnTo>
                <a:lnTo>
                  <a:pt x="253671" y="115557"/>
                </a:lnTo>
                <a:lnTo>
                  <a:pt x="257697" y="128473"/>
                </a:lnTo>
                <a:lnTo>
                  <a:pt x="260381" y="138989"/>
                </a:lnTo>
                <a:lnTo>
                  <a:pt x="262169" y="147904"/>
                </a:lnTo>
                <a:lnTo>
                  <a:pt x="263362" y="155753"/>
                </a:lnTo>
                <a:lnTo>
                  <a:pt x="265110" y="164795"/>
                </a:lnTo>
                <a:lnTo>
                  <a:pt x="269592" y="185002"/>
                </a:lnTo>
                <a:lnTo>
                  <a:pt x="282021" y="236002"/>
                </a:lnTo>
                <a:lnTo>
                  <a:pt x="285169" y="250680"/>
                </a:lnTo>
                <a:lnTo>
                  <a:pt x="287268" y="262370"/>
                </a:lnTo>
                <a:lnTo>
                  <a:pt x="288667" y="272068"/>
                </a:lnTo>
                <a:lnTo>
                  <a:pt x="289600" y="283296"/>
                </a:lnTo>
                <a:lnTo>
                  <a:pt x="290222" y="295544"/>
                </a:lnTo>
                <a:lnTo>
                  <a:pt x="290637" y="308472"/>
                </a:lnTo>
                <a:lnTo>
                  <a:pt x="289008" y="321853"/>
                </a:lnTo>
                <a:lnTo>
                  <a:pt x="286017" y="335536"/>
                </a:lnTo>
                <a:lnTo>
                  <a:pt x="282119" y="349421"/>
                </a:lnTo>
                <a:lnTo>
                  <a:pt x="277614" y="361535"/>
                </a:lnTo>
                <a:lnTo>
                  <a:pt x="272707" y="372468"/>
                </a:lnTo>
                <a:lnTo>
                  <a:pt x="267530" y="382615"/>
                </a:lnTo>
                <a:lnTo>
                  <a:pt x="260269" y="393189"/>
                </a:lnTo>
                <a:lnTo>
                  <a:pt x="251618" y="404049"/>
                </a:lnTo>
                <a:lnTo>
                  <a:pt x="242041" y="415098"/>
                </a:lnTo>
                <a:lnTo>
                  <a:pt x="226319" y="432456"/>
                </a:lnTo>
                <a:lnTo>
                  <a:pt x="219460" y="439751"/>
                </a:lnTo>
                <a:lnTo>
                  <a:pt x="212029" y="445567"/>
                </a:lnTo>
                <a:lnTo>
                  <a:pt x="204218" y="450398"/>
                </a:lnTo>
                <a:lnTo>
                  <a:pt x="175700" y="464993"/>
                </a:lnTo>
                <a:lnTo>
                  <a:pt x="168569" y="467158"/>
                </a:lnTo>
                <a:lnTo>
                  <a:pt x="160957" y="468601"/>
                </a:lnTo>
                <a:lnTo>
                  <a:pt x="153025" y="469563"/>
                </a:lnTo>
                <a:lnTo>
                  <a:pt x="145832" y="471157"/>
                </a:lnTo>
                <a:lnTo>
                  <a:pt x="139131" y="473172"/>
                </a:lnTo>
                <a:lnTo>
                  <a:pt x="132760" y="475468"/>
                </a:lnTo>
                <a:lnTo>
                  <a:pt x="126607" y="476999"/>
                </a:lnTo>
                <a:lnTo>
                  <a:pt x="120599" y="478019"/>
                </a:lnTo>
                <a:lnTo>
                  <a:pt x="114690" y="478699"/>
                </a:lnTo>
                <a:lnTo>
                  <a:pt x="107893" y="478201"/>
                </a:lnTo>
                <a:lnTo>
                  <a:pt x="100504" y="476916"/>
                </a:lnTo>
                <a:lnTo>
                  <a:pt x="92720" y="475106"/>
                </a:lnTo>
                <a:lnTo>
                  <a:pt x="82768" y="471995"/>
                </a:lnTo>
                <a:lnTo>
                  <a:pt x="71372" y="468016"/>
                </a:lnTo>
                <a:lnTo>
                  <a:pt x="25718" y="4543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13"/>
          <p:cNvSpPr/>
          <p:nvPr/>
        </p:nvSpPr>
        <p:spPr>
          <a:xfrm>
            <a:off x="6475095" y="2237422"/>
            <a:ext cx="2563178" cy="85726"/>
          </a:xfrm>
          <a:custGeom>
            <a:avLst/>
            <a:gdLst/>
            <a:ahLst/>
            <a:cxnLst/>
            <a:rect l="0" t="0" r="0" b="0"/>
            <a:pathLst>
              <a:path w="2563178" h="85726">
                <a:moveTo>
                  <a:pt x="0" y="85725"/>
                </a:moveTo>
                <a:lnTo>
                  <a:pt x="152381" y="85725"/>
                </a:lnTo>
                <a:lnTo>
                  <a:pt x="204250" y="83185"/>
                </a:lnTo>
                <a:lnTo>
                  <a:pt x="250798" y="78881"/>
                </a:lnTo>
                <a:lnTo>
                  <a:pt x="312760" y="73793"/>
                </a:lnTo>
                <a:lnTo>
                  <a:pt x="341857" y="72056"/>
                </a:lnTo>
                <a:lnTo>
                  <a:pt x="394506" y="70125"/>
                </a:lnTo>
                <a:lnTo>
                  <a:pt x="419214" y="68657"/>
                </a:lnTo>
                <a:lnTo>
                  <a:pt x="443305" y="66727"/>
                </a:lnTo>
                <a:lnTo>
                  <a:pt x="466987" y="64487"/>
                </a:lnTo>
                <a:lnTo>
                  <a:pt x="556800" y="59458"/>
                </a:lnTo>
                <a:lnTo>
                  <a:pt x="614087" y="56784"/>
                </a:lnTo>
                <a:lnTo>
                  <a:pt x="657041" y="54048"/>
                </a:lnTo>
                <a:lnTo>
                  <a:pt x="690440" y="51272"/>
                </a:lnTo>
                <a:lnTo>
                  <a:pt x="717468" y="48469"/>
                </a:lnTo>
                <a:lnTo>
                  <a:pt x="748822" y="46600"/>
                </a:lnTo>
                <a:lnTo>
                  <a:pt x="819220" y="44524"/>
                </a:lnTo>
                <a:lnTo>
                  <a:pt x="1766274" y="37924"/>
                </a:lnTo>
                <a:lnTo>
                  <a:pt x="2109855" y="42024"/>
                </a:lnTo>
                <a:lnTo>
                  <a:pt x="2185170" y="39950"/>
                </a:lnTo>
                <a:lnTo>
                  <a:pt x="2274328" y="35967"/>
                </a:lnTo>
                <a:lnTo>
                  <a:pt x="2351361" y="33558"/>
                </a:lnTo>
                <a:lnTo>
                  <a:pt x="2396011" y="29837"/>
                </a:lnTo>
                <a:lnTo>
                  <a:pt x="2416491" y="27512"/>
                </a:lnTo>
                <a:lnTo>
                  <a:pt x="2434906" y="25009"/>
                </a:lnTo>
                <a:lnTo>
                  <a:pt x="2451946" y="22387"/>
                </a:lnTo>
                <a:lnTo>
                  <a:pt x="2465211" y="20640"/>
                </a:lnTo>
                <a:lnTo>
                  <a:pt x="2485028" y="18698"/>
                </a:lnTo>
                <a:lnTo>
                  <a:pt x="2493934" y="17228"/>
                </a:lnTo>
                <a:lnTo>
                  <a:pt x="2502727" y="15295"/>
                </a:lnTo>
                <a:lnTo>
                  <a:pt x="2511447" y="13054"/>
                </a:lnTo>
                <a:lnTo>
                  <a:pt x="2528756" y="10565"/>
                </a:lnTo>
                <a:lnTo>
                  <a:pt x="2544069" y="8505"/>
                </a:lnTo>
                <a:lnTo>
                  <a:pt x="2549485" y="6623"/>
                </a:lnTo>
                <a:lnTo>
                  <a:pt x="256317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14"/>
          <p:cNvSpPr/>
          <p:nvPr/>
        </p:nvSpPr>
        <p:spPr>
          <a:xfrm>
            <a:off x="6552758" y="2400419"/>
            <a:ext cx="282338" cy="359669"/>
          </a:xfrm>
          <a:custGeom>
            <a:avLst/>
            <a:gdLst/>
            <a:ahLst/>
            <a:cxnLst/>
            <a:rect l="0" t="0" r="0" b="0"/>
            <a:pathLst>
              <a:path w="282338" h="359669">
                <a:moveTo>
                  <a:pt x="153794" y="34170"/>
                </a:moveTo>
                <a:lnTo>
                  <a:pt x="140142" y="29620"/>
                </a:lnTo>
                <a:lnTo>
                  <a:pt x="135167" y="28279"/>
                </a:lnTo>
                <a:lnTo>
                  <a:pt x="127100" y="26790"/>
                </a:lnTo>
                <a:lnTo>
                  <a:pt x="120340" y="26128"/>
                </a:lnTo>
                <a:lnTo>
                  <a:pt x="117204" y="25951"/>
                </a:lnTo>
                <a:lnTo>
                  <a:pt x="112256" y="28691"/>
                </a:lnTo>
                <a:lnTo>
                  <a:pt x="106099" y="33375"/>
                </a:lnTo>
                <a:lnTo>
                  <a:pt x="93544" y="44294"/>
                </a:lnTo>
                <a:lnTo>
                  <a:pt x="84788" y="52323"/>
                </a:lnTo>
                <a:lnTo>
                  <a:pt x="69954" y="66748"/>
                </a:lnTo>
                <a:lnTo>
                  <a:pt x="61604" y="77542"/>
                </a:lnTo>
                <a:lnTo>
                  <a:pt x="54719" y="87737"/>
                </a:lnTo>
                <a:lnTo>
                  <a:pt x="48484" y="95443"/>
                </a:lnTo>
                <a:lnTo>
                  <a:pt x="44534" y="101689"/>
                </a:lnTo>
                <a:lnTo>
                  <a:pt x="39996" y="109663"/>
                </a:lnTo>
                <a:lnTo>
                  <a:pt x="35067" y="118789"/>
                </a:lnTo>
                <a:lnTo>
                  <a:pt x="30827" y="127730"/>
                </a:lnTo>
                <a:lnTo>
                  <a:pt x="27048" y="136549"/>
                </a:lnTo>
                <a:lnTo>
                  <a:pt x="23577" y="145285"/>
                </a:lnTo>
                <a:lnTo>
                  <a:pt x="20310" y="153015"/>
                </a:lnTo>
                <a:lnTo>
                  <a:pt x="14141" y="166683"/>
                </a:lnTo>
                <a:lnTo>
                  <a:pt x="11162" y="174899"/>
                </a:lnTo>
                <a:lnTo>
                  <a:pt x="8223" y="184187"/>
                </a:lnTo>
                <a:lnTo>
                  <a:pt x="5312" y="194189"/>
                </a:lnTo>
                <a:lnTo>
                  <a:pt x="3371" y="202762"/>
                </a:lnTo>
                <a:lnTo>
                  <a:pt x="2077" y="210382"/>
                </a:lnTo>
                <a:lnTo>
                  <a:pt x="1214" y="217368"/>
                </a:lnTo>
                <a:lnTo>
                  <a:pt x="640" y="229644"/>
                </a:lnTo>
                <a:lnTo>
                  <a:pt x="0" y="263605"/>
                </a:lnTo>
                <a:lnTo>
                  <a:pt x="783" y="276662"/>
                </a:lnTo>
                <a:lnTo>
                  <a:pt x="2256" y="286319"/>
                </a:lnTo>
                <a:lnTo>
                  <a:pt x="4191" y="293710"/>
                </a:lnTo>
                <a:lnTo>
                  <a:pt x="7387" y="300541"/>
                </a:lnTo>
                <a:lnTo>
                  <a:pt x="11421" y="307001"/>
                </a:lnTo>
                <a:lnTo>
                  <a:pt x="16017" y="313213"/>
                </a:lnTo>
                <a:lnTo>
                  <a:pt x="23662" y="322654"/>
                </a:lnTo>
                <a:lnTo>
                  <a:pt x="27034" y="326506"/>
                </a:lnTo>
                <a:lnTo>
                  <a:pt x="31188" y="330026"/>
                </a:lnTo>
                <a:lnTo>
                  <a:pt x="35862" y="333325"/>
                </a:lnTo>
                <a:lnTo>
                  <a:pt x="47087" y="340483"/>
                </a:lnTo>
                <a:lnTo>
                  <a:pt x="61601" y="350014"/>
                </a:lnTo>
                <a:lnTo>
                  <a:pt x="67567" y="353318"/>
                </a:lnTo>
                <a:lnTo>
                  <a:pt x="72497" y="355521"/>
                </a:lnTo>
                <a:lnTo>
                  <a:pt x="76736" y="356989"/>
                </a:lnTo>
                <a:lnTo>
                  <a:pt x="82419" y="357968"/>
                </a:lnTo>
                <a:lnTo>
                  <a:pt x="89066" y="358620"/>
                </a:lnTo>
                <a:lnTo>
                  <a:pt x="96354" y="359055"/>
                </a:lnTo>
                <a:lnTo>
                  <a:pt x="114613" y="359539"/>
                </a:lnTo>
                <a:lnTo>
                  <a:pt x="124816" y="359668"/>
                </a:lnTo>
                <a:lnTo>
                  <a:pt x="132570" y="358801"/>
                </a:lnTo>
                <a:lnTo>
                  <a:pt x="138692" y="357271"/>
                </a:lnTo>
                <a:lnTo>
                  <a:pt x="143726" y="355298"/>
                </a:lnTo>
                <a:lnTo>
                  <a:pt x="151859" y="353107"/>
                </a:lnTo>
                <a:lnTo>
                  <a:pt x="159602" y="351180"/>
                </a:lnTo>
                <a:lnTo>
                  <a:pt x="164333" y="349333"/>
                </a:lnTo>
                <a:lnTo>
                  <a:pt x="169393" y="347149"/>
                </a:lnTo>
                <a:lnTo>
                  <a:pt x="175623" y="343788"/>
                </a:lnTo>
                <a:lnTo>
                  <a:pt x="182634" y="339642"/>
                </a:lnTo>
                <a:lnTo>
                  <a:pt x="190166" y="334973"/>
                </a:lnTo>
                <a:lnTo>
                  <a:pt x="198045" y="329003"/>
                </a:lnTo>
                <a:lnTo>
                  <a:pt x="206155" y="322165"/>
                </a:lnTo>
                <a:lnTo>
                  <a:pt x="220880" y="308853"/>
                </a:lnTo>
                <a:lnTo>
                  <a:pt x="230600" y="299762"/>
                </a:lnTo>
                <a:lnTo>
                  <a:pt x="235478" y="293147"/>
                </a:lnTo>
                <a:lnTo>
                  <a:pt x="240635" y="284926"/>
                </a:lnTo>
                <a:lnTo>
                  <a:pt x="245978" y="275636"/>
                </a:lnTo>
                <a:lnTo>
                  <a:pt x="250493" y="268490"/>
                </a:lnTo>
                <a:lnTo>
                  <a:pt x="258049" y="258010"/>
                </a:lnTo>
                <a:lnTo>
                  <a:pt x="261397" y="251024"/>
                </a:lnTo>
                <a:lnTo>
                  <a:pt x="264582" y="242557"/>
                </a:lnTo>
                <a:lnTo>
                  <a:pt x="267658" y="233103"/>
                </a:lnTo>
                <a:lnTo>
                  <a:pt x="270661" y="224894"/>
                </a:lnTo>
                <a:lnTo>
                  <a:pt x="273616" y="217517"/>
                </a:lnTo>
                <a:lnTo>
                  <a:pt x="276537" y="210694"/>
                </a:lnTo>
                <a:lnTo>
                  <a:pt x="279784" y="200573"/>
                </a:lnTo>
                <a:lnTo>
                  <a:pt x="281227" y="191947"/>
                </a:lnTo>
                <a:lnTo>
                  <a:pt x="281869" y="181764"/>
                </a:lnTo>
                <a:lnTo>
                  <a:pt x="282154" y="163267"/>
                </a:lnTo>
                <a:lnTo>
                  <a:pt x="282337" y="126240"/>
                </a:lnTo>
                <a:lnTo>
                  <a:pt x="281399" y="119363"/>
                </a:lnTo>
                <a:lnTo>
                  <a:pt x="279822" y="112873"/>
                </a:lnTo>
                <a:lnTo>
                  <a:pt x="277818" y="106641"/>
                </a:lnTo>
                <a:lnTo>
                  <a:pt x="275529" y="98677"/>
                </a:lnTo>
                <a:lnTo>
                  <a:pt x="270446" y="79668"/>
                </a:lnTo>
                <a:lnTo>
                  <a:pt x="267757" y="72122"/>
                </a:lnTo>
                <a:lnTo>
                  <a:pt x="262229" y="61198"/>
                </a:lnTo>
                <a:lnTo>
                  <a:pt x="258469" y="55046"/>
                </a:lnTo>
                <a:lnTo>
                  <a:pt x="249212" y="40591"/>
                </a:lnTo>
                <a:lnTo>
                  <a:pt x="244075" y="34641"/>
                </a:lnTo>
                <a:lnTo>
                  <a:pt x="238747" y="29722"/>
                </a:lnTo>
                <a:lnTo>
                  <a:pt x="233289" y="25490"/>
                </a:lnTo>
                <a:lnTo>
                  <a:pt x="224686" y="18248"/>
                </a:lnTo>
                <a:lnTo>
                  <a:pt x="221057" y="14983"/>
                </a:lnTo>
                <a:lnTo>
                  <a:pt x="216734" y="12806"/>
                </a:lnTo>
                <a:lnTo>
                  <a:pt x="211946" y="11355"/>
                </a:lnTo>
                <a:lnTo>
                  <a:pt x="206850" y="10388"/>
                </a:lnTo>
                <a:lnTo>
                  <a:pt x="198647" y="6773"/>
                </a:lnTo>
                <a:lnTo>
                  <a:pt x="195126" y="4476"/>
                </a:lnTo>
                <a:lnTo>
                  <a:pt x="190874" y="2944"/>
                </a:lnTo>
                <a:lnTo>
                  <a:pt x="186134" y="1923"/>
                </a:lnTo>
                <a:lnTo>
                  <a:pt x="181069" y="1242"/>
                </a:lnTo>
                <a:lnTo>
                  <a:pt x="175787" y="788"/>
                </a:lnTo>
                <a:lnTo>
                  <a:pt x="170361" y="486"/>
                </a:lnTo>
                <a:lnTo>
                  <a:pt x="159252" y="149"/>
                </a:lnTo>
                <a:lnTo>
                  <a:pt x="147965" y="0"/>
                </a:lnTo>
                <a:lnTo>
                  <a:pt x="140383" y="913"/>
                </a:lnTo>
                <a:lnTo>
                  <a:pt x="131518" y="2474"/>
                </a:lnTo>
                <a:lnTo>
                  <a:pt x="93786" y="170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15"/>
          <p:cNvSpPr/>
          <p:nvPr/>
        </p:nvSpPr>
        <p:spPr>
          <a:xfrm>
            <a:off x="7340917" y="2494597"/>
            <a:ext cx="194853" cy="428570"/>
          </a:xfrm>
          <a:custGeom>
            <a:avLst/>
            <a:gdLst/>
            <a:ahLst/>
            <a:cxnLst/>
            <a:rect l="0" t="0" r="0" b="0"/>
            <a:pathLst>
              <a:path w="194853" h="428570">
                <a:moveTo>
                  <a:pt x="0" y="0"/>
                </a:moveTo>
                <a:lnTo>
                  <a:pt x="0" y="19313"/>
                </a:lnTo>
                <a:lnTo>
                  <a:pt x="2540" y="27951"/>
                </a:lnTo>
                <a:lnTo>
                  <a:pt x="5891" y="37188"/>
                </a:lnTo>
                <a:lnTo>
                  <a:pt x="7381" y="44468"/>
                </a:lnTo>
                <a:lnTo>
                  <a:pt x="8043" y="55959"/>
                </a:lnTo>
                <a:lnTo>
                  <a:pt x="8416" y="75953"/>
                </a:lnTo>
                <a:lnTo>
                  <a:pt x="8542" y="95225"/>
                </a:lnTo>
                <a:lnTo>
                  <a:pt x="11099" y="107092"/>
                </a:lnTo>
                <a:lnTo>
                  <a:pt x="13114" y="114257"/>
                </a:lnTo>
                <a:lnTo>
                  <a:pt x="16363" y="120939"/>
                </a:lnTo>
                <a:lnTo>
                  <a:pt x="20433" y="127299"/>
                </a:lnTo>
                <a:lnTo>
                  <a:pt x="25052" y="133443"/>
                </a:lnTo>
                <a:lnTo>
                  <a:pt x="29084" y="139445"/>
                </a:lnTo>
                <a:lnTo>
                  <a:pt x="32725" y="145351"/>
                </a:lnTo>
                <a:lnTo>
                  <a:pt x="36104" y="151193"/>
                </a:lnTo>
                <a:lnTo>
                  <a:pt x="40261" y="155088"/>
                </a:lnTo>
                <a:lnTo>
                  <a:pt x="44939" y="157685"/>
                </a:lnTo>
                <a:lnTo>
                  <a:pt x="49962" y="159415"/>
                </a:lnTo>
                <a:lnTo>
                  <a:pt x="54263" y="160570"/>
                </a:lnTo>
                <a:lnTo>
                  <a:pt x="58083" y="161339"/>
                </a:lnTo>
                <a:lnTo>
                  <a:pt x="61582" y="161852"/>
                </a:lnTo>
                <a:lnTo>
                  <a:pt x="65820" y="161241"/>
                </a:lnTo>
                <a:lnTo>
                  <a:pt x="70550" y="159882"/>
                </a:lnTo>
                <a:lnTo>
                  <a:pt x="75609" y="158023"/>
                </a:lnTo>
                <a:lnTo>
                  <a:pt x="79933" y="156783"/>
                </a:lnTo>
                <a:lnTo>
                  <a:pt x="83769" y="155957"/>
                </a:lnTo>
                <a:lnTo>
                  <a:pt x="87279" y="155407"/>
                </a:lnTo>
                <a:lnTo>
                  <a:pt x="90571" y="154087"/>
                </a:lnTo>
                <a:lnTo>
                  <a:pt x="93718" y="152255"/>
                </a:lnTo>
                <a:lnTo>
                  <a:pt x="96769" y="150081"/>
                </a:lnTo>
                <a:lnTo>
                  <a:pt x="98803" y="147679"/>
                </a:lnTo>
                <a:lnTo>
                  <a:pt x="100159" y="145125"/>
                </a:lnTo>
                <a:lnTo>
                  <a:pt x="104606" y="134440"/>
                </a:lnTo>
                <a:lnTo>
                  <a:pt x="109357" y="125474"/>
                </a:lnTo>
                <a:lnTo>
                  <a:pt x="114643" y="118314"/>
                </a:lnTo>
                <a:lnTo>
                  <a:pt x="120168" y="111956"/>
                </a:lnTo>
                <a:lnTo>
                  <a:pt x="125798" y="105004"/>
                </a:lnTo>
                <a:lnTo>
                  <a:pt x="131476" y="95563"/>
                </a:lnTo>
                <a:lnTo>
                  <a:pt x="137173" y="87558"/>
                </a:lnTo>
                <a:lnTo>
                  <a:pt x="140027" y="84089"/>
                </a:lnTo>
                <a:lnTo>
                  <a:pt x="141929" y="77967"/>
                </a:lnTo>
                <a:lnTo>
                  <a:pt x="143197" y="70075"/>
                </a:lnTo>
                <a:lnTo>
                  <a:pt x="144605" y="54005"/>
                </a:lnTo>
                <a:lnTo>
                  <a:pt x="145231" y="43687"/>
                </a:lnTo>
                <a:lnTo>
                  <a:pt x="144446" y="39602"/>
                </a:lnTo>
                <a:lnTo>
                  <a:pt x="139742" y="29302"/>
                </a:lnTo>
                <a:lnTo>
                  <a:pt x="137925" y="22123"/>
                </a:lnTo>
                <a:lnTo>
                  <a:pt x="137670" y="22369"/>
                </a:lnTo>
                <a:lnTo>
                  <a:pt x="137261" y="34158"/>
                </a:lnTo>
                <a:lnTo>
                  <a:pt x="141037" y="47537"/>
                </a:lnTo>
                <a:lnTo>
                  <a:pt x="147365" y="66934"/>
                </a:lnTo>
                <a:lnTo>
                  <a:pt x="155393" y="90343"/>
                </a:lnTo>
                <a:lnTo>
                  <a:pt x="162650" y="115473"/>
                </a:lnTo>
                <a:lnTo>
                  <a:pt x="169394" y="141752"/>
                </a:lnTo>
                <a:lnTo>
                  <a:pt x="175793" y="168797"/>
                </a:lnTo>
                <a:lnTo>
                  <a:pt x="181013" y="194446"/>
                </a:lnTo>
                <a:lnTo>
                  <a:pt x="185446" y="219166"/>
                </a:lnTo>
                <a:lnTo>
                  <a:pt x="189352" y="243265"/>
                </a:lnTo>
                <a:lnTo>
                  <a:pt x="191958" y="264094"/>
                </a:lnTo>
                <a:lnTo>
                  <a:pt x="193695" y="282743"/>
                </a:lnTo>
                <a:lnTo>
                  <a:pt x="194852" y="299938"/>
                </a:lnTo>
                <a:lnTo>
                  <a:pt x="194671" y="315211"/>
                </a:lnTo>
                <a:lnTo>
                  <a:pt x="193599" y="329203"/>
                </a:lnTo>
                <a:lnTo>
                  <a:pt x="191930" y="342341"/>
                </a:lnTo>
                <a:lnTo>
                  <a:pt x="189866" y="353958"/>
                </a:lnTo>
                <a:lnTo>
                  <a:pt x="187538" y="364559"/>
                </a:lnTo>
                <a:lnTo>
                  <a:pt x="185032" y="374485"/>
                </a:lnTo>
                <a:lnTo>
                  <a:pt x="181457" y="382054"/>
                </a:lnTo>
                <a:lnTo>
                  <a:pt x="177169" y="388053"/>
                </a:lnTo>
                <a:lnTo>
                  <a:pt x="162032" y="403586"/>
                </a:lnTo>
                <a:lnTo>
                  <a:pt x="144402" y="421351"/>
                </a:lnTo>
                <a:lnTo>
                  <a:pt x="140082" y="423776"/>
                </a:lnTo>
                <a:lnTo>
                  <a:pt x="135298" y="425392"/>
                </a:lnTo>
                <a:lnTo>
                  <a:pt x="130204" y="426470"/>
                </a:lnTo>
                <a:lnTo>
                  <a:pt x="124903" y="427188"/>
                </a:lnTo>
                <a:lnTo>
                  <a:pt x="119464" y="427667"/>
                </a:lnTo>
                <a:lnTo>
                  <a:pt x="109293" y="428199"/>
                </a:lnTo>
                <a:lnTo>
                  <a:pt x="101597" y="428436"/>
                </a:lnTo>
                <a:lnTo>
                  <a:pt x="87359" y="428569"/>
                </a:lnTo>
                <a:lnTo>
                  <a:pt x="83005" y="427635"/>
                </a:lnTo>
                <a:lnTo>
                  <a:pt x="79149" y="426060"/>
                </a:lnTo>
                <a:lnTo>
                  <a:pt x="75626" y="424057"/>
                </a:lnTo>
                <a:lnTo>
                  <a:pt x="72325" y="421770"/>
                </a:lnTo>
                <a:lnTo>
                  <a:pt x="69172" y="419293"/>
                </a:lnTo>
                <a:lnTo>
                  <a:pt x="66117" y="416689"/>
                </a:lnTo>
                <a:lnTo>
                  <a:pt x="64080" y="414000"/>
                </a:lnTo>
                <a:lnTo>
                  <a:pt x="60008" y="4029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16"/>
          <p:cNvSpPr/>
          <p:nvPr/>
        </p:nvSpPr>
        <p:spPr>
          <a:xfrm>
            <a:off x="7615237" y="2503170"/>
            <a:ext cx="171451" cy="24526"/>
          </a:xfrm>
          <a:custGeom>
            <a:avLst/>
            <a:gdLst/>
            <a:ahLst/>
            <a:cxnLst/>
            <a:rect l="0" t="0" r="0" b="0"/>
            <a:pathLst>
              <a:path w="171451" h="24526">
                <a:moveTo>
                  <a:pt x="0" y="17144"/>
                </a:moveTo>
                <a:lnTo>
                  <a:pt x="0" y="21696"/>
                </a:lnTo>
                <a:lnTo>
                  <a:pt x="1905" y="23036"/>
                </a:lnTo>
                <a:lnTo>
                  <a:pt x="5080" y="23930"/>
                </a:lnTo>
                <a:lnTo>
                  <a:pt x="9102" y="24525"/>
                </a:lnTo>
                <a:lnTo>
                  <a:pt x="14640" y="23970"/>
                </a:lnTo>
                <a:lnTo>
                  <a:pt x="21190" y="22648"/>
                </a:lnTo>
                <a:lnTo>
                  <a:pt x="28415" y="20813"/>
                </a:lnTo>
                <a:lnTo>
                  <a:pt x="35136" y="19590"/>
                </a:lnTo>
                <a:lnTo>
                  <a:pt x="41521" y="18775"/>
                </a:lnTo>
                <a:lnTo>
                  <a:pt x="47683" y="18232"/>
                </a:lnTo>
                <a:lnTo>
                  <a:pt x="55601" y="16917"/>
                </a:lnTo>
                <a:lnTo>
                  <a:pt x="64691" y="15088"/>
                </a:lnTo>
                <a:lnTo>
                  <a:pt x="84948" y="10515"/>
                </a:lnTo>
                <a:lnTo>
                  <a:pt x="106653" y="5308"/>
                </a:lnTo>
                <a:lnTo>
                  <a:pt x="117774" y="3539"/>
                </a:lnTo>
                <a:lnTo>
                  <a:pt x="128999" y="2359"/>
                </a:lnTo>
                <a:lnTo>
                  <a:pt x="148773" y="1048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17"/>
          <p:cNvSpPr/>
          <p:nvPr/>
        </p:nvSpPr>
        <p:spPr>
          <a:xfrm>
            <a:off x="7632382" y="2563177"/>
            <a:ext cx="197169" cy="34260"/>
          </a:xfrm>
          <a:custGeom>
            <a:avLst/>
            <a:gdLst/>
            <a:ahLst/>
            <a:cxnLst/>
            <a:rect l="0" t="0" r="0" b="0"/>
            <a:pathLst>
              <a:path w="197169" h="34260">
                <a:moveTo>
                  <a:pt x="0" y="25718"/>
                </a:moveTo>
                <a:lnTo>
                  <a:pt x="4551" y="30268"/>
                </a:lnTo>
                <a:lnTo>
                  <a:pt x="6844" y="31609"/>
                </a:lnTo>
                <a:lnTo>
                  <a:pt x="9325" y="32503"/>
                </a:lnTo>
                <a:lnTo>
                  <a:pt x="14622" y="33496"/>
                </a:lnTo>
                <a:lnTo>
                  <a:pt x="20151" y="33937"/>
                </a:lnTo>
                <a:lnTo>
                  <a:pt x="25784" y="34133"/>
                </a:lnTo>
                <a:lnTo>
                  <a:pt x="36849" y="34243"/>
                </a:lnTo>
                <a:lnTo>
                  <a:pt x="41711" y="34259"/>
                </a:lnTo>
                <a:lnTo>
                  <a:pt x="45905" y="33317"/>
                </a:lnTo>
                <a:lnTo>
                  <a:pt x="49653" y="31736"/>
                </a:lnTo>
                <a:lnTo>
                  <a:pt x="53105" y="29730"/>
                </a:lnTo>
                <a:lnTo>
                  <a:pt x="57311" y="28393"/>
                </a:lnTo>
                <a:lnTo>
                  <a:pt x="62020" y="27501"/>
                </a:lnTo>
                <a:lnTo>
                  <a:pt x="67064" y="26907"/>
                </a:lnTo>
                <a:lnTo>
                  <a:pt x="73284" y="25558"/>
                </a:lnTo>
                <a:lnTo>
                  <a:pt x="80289" y="23706"/>
                </a:lnTo>
                <a:lnTo>
                  <a:pt x="87816" y="21519"/>
                </a:lnTo>
                <a:lnTo>
                  <a:pt x="94739" y="20061"/>
                </a:lnTo>
                <a:lnTo>
                  <a:pt x="101259" y="19089"/>
                </a:lnTo>
                <a:lnTo>
                  <a:pt x="107512" y="18441"/>
                </a:lnTo>
                <a:lnTo>
                  <a:pt x="113584" y="18009"/>
                </a:lnTo>
                <a:lnTo>
                  <a:pt x="119538" y="17721"/>
                </a:lnTo>
                <a:lnTo>
                  <a:pt x="125412" y="17529"/>
                </a:lnTo>
                <a:lnTo>
                  <a:pt x="132185" y="16449"/>
                </a:lnTo>
                <a:lnTo>
                  <a:pt x="139559" y="14776"/>
                </a:lnTo>
                <a:lnTo>
                  <a:pt x="147332" y="12708"/>
                </a:lnTo>
                <a:lnTo>
                  <a:pt x="154419" y="11330"/>
                </a:lnTo>
                <a:lnTo>
                  <a:pt x="161048" y="10411"/>
                </a:lnTo>
                <a:lnTo>
                  <a:pt x="167374" y="9798"/>
                </a:lnTo>
                <a:lnTo>
                  <a:pt x="172543" y="8437"/>
                </a:lnTo>
                <a:lnTo>
                  <a:pt x="176941" y="6577"/>
                </a:lnTo>
                <a:lnTo>
                  <a:pt x="180826" y="4385"/>
                </a:lnTo>
                <a:lnTo>
                  <a:pt x="184368" y="2923"/>
                </a:lnTo>
                <a:lnTo>
                  <a:pt x="187682" y="1949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18"/>
          <p:cNvSpPr/>
          <p:nvPr/>
        </p:nvSpPr>
        <p:spPr>
          <a:xfrm>
            <a:off x="8018144" y="2486025"/>
            <a:ext cx="128589" cy="16783"/>
          </a:xfrm>
          <a:custGeom>
            <a:avLst/>
            <a:gdLst/>
            <a:ahLst/>
            <a:cxnLst/>
            <a:rect l="0" t="0" r="0" b="0"/>
            <a:pathLst>
              <a:path w="128589" h="16783">
                <a:moveTo>
                  <a:pt x="0" y="0"/>
                </a:moveTo>
                <a:lnTo>
                  <a:pt x="0" y="7380"/>
                </a:lnTo>
                <a:lnTo>
                  <a:pt x="953" y="7778"/>
                </a:lnTo>
                <a:lnTo>
                  <a:pt x="4552" y="8219"/>
                </a:lnTo>
                <a:lnTo>
                  <a:pt x="6844" y="9289"/>
                </a:lnTo>
                <a:lnTo>
                  <a:pt x="9325" y="10955"/>
                </a:lnTo>
                <a:lnTo>
                  <a:pt x="11932" y="13018"/>
                </a:lnTo>
                <a:lnTo>
                  <a:pt x="16527" y="14394"/>
                </a:lnTo>
                <a:lnTo>
                  <a:pt x="22449" y="15311"/>
                </a:lnTo>
                <a:lnTo>
                  <a:pt x="29253" y="15922"/>
                </a:lnTo>
                <a:lnTo>
                  <a:pt x="34742" y="16330"/>
                </a:lnTo>
                <a:lnTo>
                  <a:pt x="43381" y="16782"/>
                </a:lnTo>
                <a:lnTo>
                  <a:pt x="47018" y="15950"/>
                </a:lnTo>
                <a:lnTo>
                  <a:pt x="50396" y="14444"/>
                </a:lnTo>
                <a:lnTo>
                  <a:pt x="53599" y="12486"/>
                </a:lnTo>
                <a:lnTo>
                  <a:pt x="60499" y="11182"/>
                </a:lnTo>
                <a:lnTo>
                  <a:pt x="69860" y="10312"/>
                </a:lnTo>
                <a:lnTo>
                  <a:pt x="12858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19"/>
          <p:cNvSpPr/>
          <p:nvPr/>
        </p:nvSpPr>
        <p:spPr>
          <a:xfrm>
            <a:off x="8172450" y="2387044"/>
            <a:ext cx="222732" cy="244700"/>
          </a:xfrm>
          <a:custGeom>
            <a:avLst/>
            <a:gdLst/>
            <a:ahLst/>
            <a:cxnLst/>
            <a:rect l="0" t="0" r="0" b="0"/>
            <a:pathLst>
              <a:path w="222732" h="244700">
                <a:moveTo>
                  <a:pt x="0" y="21828"/>
                </a:moveTo>
                <a:lnTo>
                  <a:pt x="13652" y="17277"/>
                </a:lnTo>
                <a:lnTo>
                  <a:pt x="18626" y="15937"/>
                </a:lnTo>
                <a:lnTo>
                  <a:pt x="22895" y="15043"/>
                </a:lnTo>
                <a:lnTo>
                  <a:pt x="26693" y="14447"/>
                </a:lnTo>
                <a:lnTo>
                  <a:pt x="31130" y="13098"/>
                </a:lnTo>
                <a:lnTo>
                  <a:pt x="35993" y="11245"/>
                </a:lnTo>
                <a:lnTo>
                  <a:pt x="41140" y="9058"/>
                </a:lnTo>
                <a:lnTo>
                  <a:pt x="46477" y="7599"/>
                </a:lnTo>
                <a:lnTo>
                  <a:pt x="51940" y="6627"/>
                </a:lnTo>
                <a:lnTo>
                  <a:pt x="57486" y="5979"/>
                </a:lnTo>
                <a:lnTo>
                  <a:pt x="64995" y="4595"/>
                </a:lnTo>
                <a:lnTo>
                  <a:pt x="83496" y="516"/>
                </a:lnTo>
                <a:lnTo>
                  <a:pt x="95669" y="0"/>
                </a:lnTo>
                <a:lnTo>
                  <a:pt x="109499" y="609"/>
                </a:lnTo>
                <a:lnTo>
                  <a:pt x="124434" y="1967"/>
                </a:lnTo>
                <a:lnTo>
                  <a:pt x="136296" y="2872"/>
                </a:lnTo>
                <a:lnTo>
                  <a:pt x="154556" y="3878"/>
                </a:lnTo>
                <a:lnTo>
                  <a:pt x="161140" y="5099"/>
                </a:lnTo>
                <a:lnTo>
                  <a:pt x="166481" y="6865"/>
                </a:lnTo>
                <a:lnTo>
                  <a:pt x="170995" y="8995"/>
                </a:lnTo>
                <a:lnTo>
                  <a:pt x="174004" y="11368"/>
                </a:lnTo>
                <a:lnTo>
                  <a:pt x="176010" y="13902"/>
                </a:lnTo>
                <a:lnTo>
                  <a:pt x="177348" y="16544"/>
                </a:lnTo>
                <a:lnTo>
                  <a:pt x="178834" y="22020"/>
                </a:lnTo>
                <a:lnTo>
                  <a:pt x="179493" y="27628"/>
                </a:lnTo>
                <a:lnTo>
                  <a:pt x="179786" y="33296"/>
                </a:lnTo>
                <a:lnTo>
                  <a:pt x="178913" y="36141"/>
                </a:lnTo>
                <a:lnTo>
                  <a:pt x="175402" y="41842"/>
                </a:lnTo>
                <a:lnTo>
                  <a:pt x="173132" y="45648"/>
                </a:lnTo>
                <a:lnTo>
                  <a:pt x="170666" y="50090"/>
                </a:lnTo>
                <a:lnTo>
                  <a:pt x="168070" y="54957"/>
                </a:lnTo>
                <a:lnTo>
                  <a:pt x="165386" y="59154"/>
                </a:lnTo>
                <a:lnTo>
                  <a:pt x="159866" y="66357"/>
                </a:lnTo>
                <a:lnTo>
                  <a:pt x="155154" y="70564"/>
                </a:lnTo>
                <a:lnTo>
                  <a:pt x="149156" y="75274"/>
                </a:lnTo>
                <a:lnTo>
                  <a:pt x="142299" y="80319"/>
                </a:lnTo>
                <a:lnTo>
                  <a:pt x="135825" y="84634"/>
                </a:lnTo>
                <a:lnTo>
                  <a:pt x="129602" y="88464"/>
                </a:lnTo>
                <a:lnTo>
                  <a:pt x="123549" y="91969"/>
                </a:lnTo>
                <a:lnTo>
                  <a:pt x="109203" y="100945"/>
                </a:lnTo>
                <a:lnTo>
                  <a:pt x="101377" y="106005"/>
                </a:lnTo>
                <a:lnTo>
                  <a:pt x="93302" y="110331"/>
                </a:lnTo>
                <a:lnTo>
                  <a:pt x="85061" y="114167"/>
                </a:lnTo>
                <a:lnTo>
                  <a:pt x="76710" y="117678"/>
                </a:lnTo>
                <a:lnTo>
                  <a:pt x="72094" y="120018"/>
                </a:lnTo>
                <a:lnTo>
                  <a:pt x="69970" y="121578"/>
                </a:lnTo>
                <a:lnTo>
                  <a:pt x="69507" y="122618"/>
                </a:lnTo>
                <a:lnTo>
                  <a:pt x="72055" y="122359"/>
                </a:lnTo>
                <a:lnTo>
                  <a:pt x="76612" y="121234"/>
                </a:lnTo>
                <a:lnTo>
                  <a:pt x="82507" y="119531"/>
                </a:lnTo>
                <a:lnTo>
                  <a:pt x="88341" y="117443"/>
                </a:lnTo>
                <a:lnTo>
                  <a:pt x="94137" y="115099"/>
                </a:lnTo>
                <a:lnTo>
                  <a:pt x="99905" y="112584"/>
                </a:lnTo>
                <a:lnTo>
                  <a:pt x="107560" y="110907"/>
                </a:lnTo>
                <a:lnTo>
                  <a:pt x="116475" y="109789"/>
                </a:lnTo>
                <a:lnTo>
                  <a:pt x="126227" y="109044"/>
                </a:lnTo>
                <a:lnTo>
                  <a:pt x="136539" y="108547"/>
                </a:lnTo>
                <a:lnTo>
                  <a:pt x="158157" y="107995"/>
                </a:lnTo>
                <a:lnTo>
                  <a:pt x="167350" y="108800"/>
                </a:lnTo>
                <a:lnTo>
                  <a:pt x="175384" y="110289"/>
                </a:lnTo>
                <a:lnTo>
                  <a:pt x="182646" y="112235"/>
                </a:lnTo>
                <a:lnTo>
                  <a:pt x="188438" y="114484"/>
                </a:lnTo>
                <a:lnTo>
                  <a:pt x="193254" y="116936"/>
                </a:lnTo>
                <a:lnTo>
                  <a:pt x="197415" y="119524"/>
                </a:lnTo>
                <a:lnTo>
                  <a:pt x="201142" y="122201"/>
                </a:lnTo>
                <a:lnTo>
                  <a:pt x="207824" y="127716"/>
                </a:lnTo>
                <a:lnTo>
                  <a:pt x="210939" y="129567"/>
                </a:lnTo>
                <a:lnTo>
                  <a:pt x="216941" y="131625"/>
                </a:lnTo>
                <a:lnTo>
                  <a:pt x="218922" y="134078"/>
                </a:lnTo>
                <a:lnTo>
                  <a:pt x="220243" y="137619"/>
                </a:lnTo>
                <a:lnTo>
                  <a:pt x="221123" y="141885"/>
                </a:lnTo>
                <a:lnTo>
                  <a:pt x="222101" y="149164"/>
                </a:lnTo>
                <a:lnTo>
                  <a:pt x="222537" y="155574"/>
                </a:lnTo>
                <a:lnTo>
                  <a:pt x="222731" y="161598"/>
                </a:lnTo>
                <a:lnTo>
                  <a:pt x="221829" y="165491"/>
                </a:lnTo>
                <a:lnTo>
                  <a:pt x="220276" y="169991"/>
                </a:lnTo>
                <a:lnTo>
                  <a:pt x="218289" y="174896"/>
                </a:lnTo>
                <a:lnTo>
                  <a:pt x="216010" y="179118"/>
                </a:lnTo>
                <a:lnTo>
                  <a:pt x="210939" y="186350"/>
                </a:lnTo>
                <a:lnTo>
                  <a:pt x="205510" y="192739"/>
                </a:lnTo>
                <a:lnTo>
                  <a:pt x="202730" y="195776"/>
                </a:lnTo>
                <a:lnTo>
                  <a:pt x="198970" y="198753"/>
                </a:lnTo>
                <a:lnTo>
                  <a:pt x="194559" y="201691"/>
                </a:lnTo>
                <a:lnTo>
                  <a:pt x="189714" y="204602"/>
                </a:lnTo>
                <a:lnTo>
                  <a:pt x="182674" y="208447"/>
                </a:lnTo>
                <a:lnTo>
                  <a:pt x="149077" y="225767"/>
                </a:lnTo>
                <a:lnTo>
                  <a:pt x="123533" y="238642"/>
                </a:lnTo>
                <a:lnTo>
                  <a:pt x="117599" y="240666"/>
                </a:lnTo>
                <a:lnTo>
                  <a:pt x="111736" y="242015"/>
                </a:lnTo>
                <a:lnTo>
                  <a:pt x="105923" y="242914"/>
                </a:lnTo>
                <a:lnTo>
                  <a:pt x="100142" y="243514"/>
                </a:lnTo>
                <a:lnTo>
                  <a:pt x="94384" y="243914"/>
                </a:lnTo>
                <a:lnTo>
                  <a:pt x="88640" y="244180"/>
                </a:lnTo>
                <a:lnTo>
                  <a:pt x="77179" y="244476"/>
                </a:lnTo>
                <a:lnTo>
                  <a:pt x="44530" y="244699"/>
                </a:lnTo>
                <a:lnTo>
                  <a:pt x="40163" y="243751"/>
                </a:lnTo>
                <a:lnTo>
                  <a:pt x="36301" y="242167"/>
                </a:lnTo>
                <a:lnTo>
                  <a:pt x="29468" y="237866"/>
                </a:lnTo>
                <a:lnTo>
                  <a:pt x="26313" y="235386"/>
                </a:lnTo>
                <a:lnTo>
                  <a:pt x="17144" y="22756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20"/>
          <p:cNvSpPr/>
          <p:nvPr/>
        </p:nvSpPr>
        <p:spPr>
          <a:xfrm>
            <a:off x="8438702" y="2357437"/>
            <a:ext cx="128083" cy="265749"/>
          </a:xfrm>
          <a:custGeom>
            <a:avLst/>
            <a:gdLst/>
            <a:ahLst/>
            <a:cxnLst/>
            <a:rect l="0" t="0" r="0" b="0"/>
            <a:pathLst>
              <a:path w="128083" h="265749">
                <a:moveTo>
                  <a:pt x="128082" y="0"/>
                </a:moveTo>
                <a:lnTo>
                  <a:pt x="118981" y="0"/>
                </a:lnTo>
                <a:lnTo>
                  <a:pt x="116299" y="953"/>
                </a:lnTo>
                <a:lnTo>
                  <a:pt x="114512" y="2540"/>
                </a:lnTo>
                <a:lnTo>
                  <a:pt x="113320" y="4551"/>
                </a:lnTo>
                <a:lnTo>
                  <a:pt x="109670" y="6844"/>
                </a:lnTo>
                <a:lnTo>
                  <a:pt x="104378" y="9325"/>
                </a:lnTo>
                <a:lnTo>
                  <a:pt x="97992" y="11932"/>
                </a:lnTo>
                <a:lnTo>
                  <a:pt x="88972" y="18432"/>
                </a:lnTo>
                <a:lnTo>
                  <a:pt x="78196" y="27528"/>
                </a:lnTo>
                <a:lnTo>
                  <a:pt x="50436" y="52924"/>
                </a:lnTo>
                <a:lnTo>
                  <a:pt x="44886" y="58143"/>
                </a:lnTo>
                <a:lnTo>
                  <a:pt x="40233" y="63527"/>
                </a:lnTo>
                <a:lnTo>
                  <a:pt x="36179" y="69021"/>
                </a:lnTo>
                <a:lnTo>
                  <a:pt x="32523" y="74589"/>
                </a:lnTo>
                <a:lnTo>
                  <a:pt x="29133" y="79253"/>
                </a:lnTo>
                <a:lnTo>
                  <a:pt x="25922" y="83316"/>
                </a:lnTo>
                <a:lnTo>
                  <a:pt x="22828" y="86976"/>
                </a:lnTo>
                <a:lnTo>
                  <a:pt x="19813" y="93227"/>
                </a:lnTo>
                <a:lnTo>
                  <a:pt x="16850" y="101204"/>
                </a:lnTo>
                <a:lnTo>
                  <a:pt x="5252" y="136831"/>
                </a:lnTo>
                <a:lnTo>
                  <a:pt x="3333" y="144561"/>
                </a:lnTo>
                <a:lnTo>
                  <a:pt x="2054" y="151619"/>
                </a:lnTo>
                <a:lnTo>
                  <a:pt x="1201" y="158229"/>
                </a:lnTo>
                <a:lnTo>
                  <a:pt x="633" y="166446"/>
                </a:lnTo>
                <a:lnTo>
                  <a:pt x="254" y="175734"/>
                </a:lnTo>
                <a:lnTo>
                  <a:pt x="0" y="185736"/>
                </a:lnTo>
                <a:lnTo>
                  <a:pt x="784" y="194309"/>
                </a:lnTo>
                <a:lnTo>
                  <a:pt x="2260" y="201929"/>
                </a:lnTo>
                <a:lnTo>
                  <a:pt x="4195" y="208915"/>
                </a:lnTo>
                <a:lnTo>
                  <a:pt x="6439" y="215476"/>
                </a:lnTo>
                <a:lnTo>
                  <a:pt x="8887" y="221756"/>
                </a:lnTo>
                <a:lnTo>
                  <a:pt x="11472" y="227847"/>
                </a:lnTo>
                <a:lnTo>
                  <a:pt x="14147" y="232861"/>
                </a:lnTo>
                <a:lnTo>
                  <a:pt x="16883" y="237155"/>
                </a:lnTo>
                <a:lnTo>
                  <a:pt x="19659" y="240971"/>
                </a:lnTo>
                <a:lnTo>
                  <a:pt x="23416" y="244467"/>
                </a:lnTo>
                <a:lnTo>
                  <a:pt x="27824" y="247751"/>
                </a:lnTo>
                <a:lnTo>
                  <a:pt x="32669" y="250892"/>
                </a:lnTo>
                <a:lnTo>
                  <a:pt x="36851" y="253939"/>
                </a:lnTo>
                <a:lnTo>
                  <a:pt x="40591" y="256923"/>
                </a:lnTo>
                <a:lnTo>
                  <a:pt x="44037" y="259864"/>
                </a:lnTo>
                <a:lnTo>
                  <a:pt x="47287" y="261825"/>
                </a:lnTo>
                <a:lnTo>
                  <a:pt x="50406" y="263133"/>
                </a:lnTo>
                <a:lnTo>
                  <a:pt x="53438" y="264004"/>
                </a:lnTo>
                <a:lnTo>
                  <a:pt x="56412" y="264585"/>
                </a:lnTo>
                <a:lnTo>
                  <a:pt x="59348" y="264973"/>
                </a:lnTo>
                <a:lnTo>
                  <a:pt x="62257" y="265231"/>
                </a:lnTo>
                <a:lnTo>
                  <a:pt x="65148" y="265403"/>
                </a:lnTo>
                <a:lnTo>
                  <a:pt x="76648" y="2657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21"/>
          <p:cNvSpPr/>
          <p:nvPr/>
        </p:nvSpPr>
        <p:spPr>
          <a:xfrm>
            <a:off x="8559521" y="2434589"/>
            <a:ext cx="84414" cy="150549"/>
          </a:xfrm>
          <a:custGeom>
            <a:avLst/>
            <a:gdLst/>
            <a:ahLst/>
            <a:cxnLst/>
            <a:rect l="0" t="0" r="0" b="0"/>
            <a:pathLst>
              <a:path w="84414" h="150549">
                <a:moveTo>
                  <a:pt x="41554" y="8573"/>
                </a:moveTo>
                <a:lnTo>
                  <a:pt x="37003" y="8573"/>
                </a:lnTo>
                <a:lnTo>
                  <a:pt x="34710" y="9526"/>
                </a:lnTo>
                <a:lnTo>
                  <a:pt x="32228" y="11113"/>
                </a:lnTo>
                <a:lnTo>
                  <a:pt x="29622" y="13124"/>
                </a:lnTo>
                <a:lnTo>
                  <a:pt x="26932" y="14465"/>
                </a:lnTo>
                <a:lnTo>
                  <a:pt x="24186" y="15358"/>
                </a:lnTo>
                <a:lnTo>
                  <a:pt x="21402" y="15954"/>
                </a:lnTo>
                <a:lnTo>
                  <a:pt x="19547" y="17304"/>
                </a:lnTo>
                <a:lnTo>
                  <a:pt x="18310" y="19156"/>
                </a:lnTo>
                <a:lnTo>
                  <a:pt x="17485" y="21343"/>
                </a:lnTo>
                <a:lnTo>
                  <a:pt x="15984" y="24707"/>
                </a:lnTo>
                <a:lnTo>
                  <a:pt x="11775" y="33523"/>
                </a:lnTo>
                <a:lnTo>
                  <a:pt x="10271" y="38542"/>
                </a:lnTo>
                <a:lnTo>
                  <a:pt x="9269" y="43792"/>
                </a:lnTo>
                <a:lnTo>
                  <a:pt x="8600" y="49197"/>
                </a:lnTo>
                <a:lnTo>
                  <a:pt x="7202" y="56611"/>
                </a:lnTo>
                <a:lnTo>
                  <a:pt x="3109" y="75008"/>
                </a:lnTo>
                <a:lnTo>
                  <a:pt x="1636" y="85248"/>
                </a:lnTo>
                <a:lnTo>
                  <a:pt x="654" y="95885"/>
                </a:lnTo>
                <a:lnTo>
                  <a:pt x="0" y="106786"/>
                </a:lnTo>
                <a:lnTo>
                  <a:pt x="516" y="115006"/>
                </a:lnTo>
                <a:lnTo>
                  <a:pt x="1813" y="121438"/>
                </a:lnTo>
                <a:lnTo>
                  <a:pt x="3629" y="126679"/>
                </a:lnTo>
                <a:lnTo>
                  <a:pt x="5794" y="131125"/>
                </a:lnTo>
                <a:lnTo>
                  <a:pt x="8189" y="135042"/>
                </a:lnTo>
                <a:lnTo>
                  <a:pt x="10738" y="138606"/>
                </a:lnTo>
                <a:lnTo>
                  <a:pt x="13389" y="140982"/>
                </a:lnTo>
                <a:lnTo>
                  <a:pt x="16110" y="142565"/>
                </a:lnTo>
                <a:lnTo>
                  <a:pt x="18877" y="143621"/>
                </a:lnTo>
                <a:lnTo>
                  <a:pt x="21673" y="144325"/>
                </a:lnTo>
                <a:lnTo>
                  <a:pt x="24490" y="144794"/>
                </a:lnTo>
                <a:lnTo>
                  <a:pt x="27319" y="145107"/>
                </a:lnTo>
                <a:lnTo>
                  <a:pt x="30160" y="146268"/>
                </a:lnTo>
                <a:lnTo>
                  <a:pt x="33005" y="147995"/>
                </a:lnTo>
                <a:lnTo>
                  <a:pt x="35855" y="150098"/>
                </a:lnTo>
                <a:lnTo>
                  <a:pt x="38707" y="150548"/>
                </a:lnTo>
                <a:lnTo>
                  <a:pt x="41561" y="149896"/>
                </a:lnTo>
                <a:lnTo>
                  <a:pt x="48434" y="146555"/>
                </a:lnTo>
                <a:lnTo>
                  <a:pt x="49951" y="145329"/>
                </a:lnTo>
                <a:lnTo>
                  <a:pt x="51914" y="143559"/>
                </a:lnTo>
                <a:lnTo>
                  <a:pt x="54176" y="141426"/>
                </a:lnTo>
                <a:lnTo>
                  <a:pt x="56636" y="140004"/>
                </a:lnTo>
                <a:lnTo>
                  <a:pt x="59228" y="139056"/>
                </a:lnTo>
                <a:lnTo>
                  <a:pt x="61910" y="138424"/>
                </a:lnTo>
                <a:lnTo>
                  <a:pt x="64650" y="137051"/>
                </a:lnTo>
                <a:lnTo>
                  <a:pt x="67428" y="135182"/>
                </a:lnTo>
                <a:lnTo>
                  <a:pt x="70234" y="132984"/>
                </a:lnTo>
                <a:lnTo>
                  <a:pt x="72104" y="129614"/>
                </a:lnTo>
                <a:lnTo>
                  <a:pt x="73350" y="125462"/>
                </a:lnTo>
                <a:lnTo>
                  <a:pt x="74181" y="120789"/>
                </a:lnTo>
                <a:lnTo>
                  <a:pt x="75688" y="116721"/>
                </a:lnTo>
                <a:lnTo>
                  <a:pt x="77644" y="113057"/>
                </a:lnTo>
                <a:lnTo>
                  <a:pt x="79902" y="109661"/>
                </a:lnTo>
                <a:lnTo>
                  <a:pt x="81406" y="106445"/>
                </a:lnTo>
                <a:lnTo>
                  <a:pt x="82410" y="103349"/>
                </a:lnTo>
                <a:lnTo>
                  <a:pt x="83079" y="100332"/>
                </a:lnTo>
                <a:lnTo>
                  <a:pt x="83525" y="97368"/>
                </a:lnTo>
                <a:lnTo>
                  <a:pt x="83821" y="94440"/>
                </a:lnTo>
                <a:lnTo>
                  <a:pt x="84019" y="91535"/>
                </a:lnTo>
                <a:lnTo>
                  <a:pt x="84152" y="87693"/>
                </a:lnTo>
                <a:lnTo>
                  <a:pt x="84364" y="70380"/>
                </a:lnTo>
                <a:lnTo>
                  <a:pt x="84413" y="48683"/>
                </a:lnTo>
                <a:lnTo>
                  <a:pt x="83462" y="45791"/>
                </a:lnTo>
                <a:lnTo>
                  <a:pt x="81875" y="42910"/>
                </a:lnTo>
                <a:lnTo>
                  <a:pt x="79864" y="40037"/>
                </a:lnTo>
                <a:lnTo>
                  <a:pt x="77571" y="37169"/>
                </a:lnTo>
                <a:lnTo>
                  <a:pt x="75091" y="34304"/>
                </a:lnTo>
                <a:lnTo>
                  <a:pt x="72484" y="31442"/>
                </a:lnTo>
                <a:lnTo>
                  <a:pt x="68842" y="28582"/>
                </a:lnTo>
                <a:lnTo>
                  <a:pt x="64509" y="25722"/>
                </a:lnTo>
                <a:lnTo>
                  <a:pt x="3298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22"/>
          <p:cNvSpPr/>
          <p:nvPr/>
        </p:nvSpPr>
        <p:spPr>
          <a:xfrm>
            <a:off x="8626792" y="2306002"/>
            <a:ext cx="144123" cy="411481"/>
          </a:xfrm>
          <a:custGeom>
            <a:avLst/>
            <a:gdLst/>
            <a:ahLst/>
            <a:cxnLst/>
            <a:rect l="0" t="0" r="0" b="0"/>
            <a:pathLst>
              <a:path w="144123" h="411481">
                <a:moveTo>
                  <a:pt x="0" y="0"/>
                </a:moveTo>
                <a:lnTo>
                  <a:pt x="11931" y="0"/>
                </a:lnTo>
                <a:lnTo>
                  <a:pt x="14622" y="953"/>
                </a:lnTo>
                <a:lnTo>
                  <a:pt x="17368" y="2540"/>
                </a:lnTo>
                <a:lnTo>
                  <a:pt x="20152" y="4551"/>
                </a:lnTo>
                <a:lnTo>
                  <a:pt x="25817" y="7797"/>
                </a:lnTo>
                <a:lnTo>
                  <a:pt x="42271" y="16483"/>
                </a:lnTo>
                <a:lnTo>
                  <a:pt x="51041" y="21466"/>
                </a:lnTo>
                <a:lnTo>
                  <a:pt x="59745" y="26693"/>
                </a:lnTo>
                <a:lnTo>
                  <a:pt x="68405" y="32083"/>
                </a:lnTo>
                <a:lnTo>
                  <a:pt x="77989" y="39486"/>
                </a:lnTo>
                <a:lnTo>
                  <a:pt x="88187" y="48232"/>
                </a:lnTo>
                <a:lnTo>
                  <a:pt x="98797" y="57872"/>
                </a:lnTo>
                <a:lnTo>
                  <a:pt x="108727" y="71919"/>
                </a:lnTo>
                <a:lnTo>
                  <a:pt x="118205" y="88903"/>
                </a:lnTo>
                <a:lnTo>
                  <a:pt x="127381" y="107846"/>
                </a:lnTo>
                <a:lnTo>
                  <a:pt x="133498" y="125238"/>
                </a:lnTo>
                <a:lnTo>
                  <a:pt x="137576" y="141594"/>
                </a:lnTo>
                <a:lnTo>
                  <a:pt x="140295" y="157261"/>
                </a:lnTo>
                <a:lnTo>
                  <a:pt x="142108" y="170563"/>
                </a:lnTo>
                <a:lnTo>
                  <a:pt x="143316" y="182289"/>
                </a:lnTo>
                <a:lnTo>
                  <a:pt x="144122" y="192963"/>
                </a:lnTo>
                <a:lnTo>
                  <a:pt x="143705" y="201985"/>
                </a:lnTo>
                <a:lnTo>
                  <a:pt x="142477" y="209904"/>
                </a:lnTo>
                <a:lnTo>
                  <a:pt x="140704" y="217088"/>
                </a:lnTo>
                <a:lnTo>
                  <a:pt x="137618" y="224736"/>
                </a:lnTo>
                <a:lnTo>
                  <a:pt x="133656" y="232691"/>
                </a:lnTo>
                <a:lnTo>
                  <a:pt x="129109" y="240853"/>
                </a:lnTo>
                <a:lnTo>
                  <a:pt x="125125" y="249151"/>
                </a:lnTo>
                <a:lnTo>
                  <a:pt x="121517" y="257541"/>
                </a:lnTo>
                <a:lnTo>
                  <a:pt x="118159" y="265991"/>
                </a:lnTo>
                <a:lnTo>
                  <a:pt x="111887" y="283001"/>
                </a:lnTo>
                <a:lnTo>
                  <a:pt x="108882" y="291537"/>
                </a:lnTo>
                <a:lnTo>
                  <a:pt x="104972" y="299133"/>
                </a:lnTo>
                <a:lnTo>
                  <a:pt x="100462" y="306102"/>
                </a:lnTo>
                <a:lnTo>
                  <a:pt x="95550" y="312653"/>
                </a:lnTo>
                <a:lnTo>
                  <a:pt x="88465" y="323688"/>
                </a:lnTo>
                <a:lnTo>
                  <a:pt x="63148" y="365359"/>
                </a:lnTo>
                <a:lnTo>
                  <a:pt x="57339" y="374065"/>
                </a:lnTo>
                <a:lnTo>
                  <a:pt x="52514" y="380822"/>
                </a:lnTo>
                <a:lnTo>
                  <a:pt x="48344" y="387231"/>
                </a:lnTo>
                <a:lnTo>
                  <a:pt x="44612" y="393409"/>
                </a:lnTo>
                <a:lnTo>
                  <a:pt x="41171" y="399433"/>
                </a:lnTo>
                <a:lnTo>
                  <a:pt x="37925" y="403449"/>
                </a:lnTo>
                <a:lnTo>
                  <a:pt x="34809" y="406126"/>
                </a:lnTo>
                <a:lnTo>
                  <a:pt x="25717" y="4114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23"/>
          <p:cNvSpPr/>
          <p:nvPr/>
        </p:nvSpPr>
        <p:spPr>
          <a:xfrm>
            <a:off x="8866822" y="2503170"/>
            <a:ext cx="145734" cy="8573"/>
          </a:xfrm>
          <a:custGeom>
            <a:avLst/>
            <a:gdLst/>
            <a:ahLst/>
            <a:cxnLst/>
            <a:rect l="0" t="0" r="0" b="0"/>
            <a:pathLst>
              <a:path w="145734" h="8573">
                <a:moveTo>
                  <a:pt x="0" y="0"/>
                </a:moveTo>
                <a:lnTo>
                  <a:pt x="7382" y="7380"/>
                </a:lnTo>
                <a:lnTo>
                  <a:pt x="9684" y="7778"/>
                </a:lnTo>
                <a:lnTo>
                  <a:pt x="13124" y="8042"/>
                </a:lnTo>
                <a:lnTo>
                  <a:pt x="17320" y="8219"/>
                </a:lnTo>
                <a:lnTo>
                  <a:pt x="145733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24"/>
          <p:cNvSpPr/>
          <p:nvPr/>
        </p:nvSpPr>
        <p:spPr>
          <a:xfrm>
            <a:off x="8883967" y="2434589"/>
            <a:ext cx="60009" cy="257176"/>
          </a:xfrm>
          <a:custGeom>
            <a:avLst/>
            <a:gdLst/>
            <a:ahLst/>
            <a:cxnLst/>
            <a:rect l="0" t="0" r="0" b="0"/>
            <a:pathLst>
              <a:path w="60009" h="257176">
                <a:moveTo>
                  <a:pt x="0" y="0"/>
                </a:moveTo>
                <a:lnTo>
                  <a:pt x="4551" y="13653"/>
                </a:lnTo>
                <a:lnTo>
                  <a:pt x="11865" y="40676"/>
                </a:lnTo>
                <a:lnTo>
                  <a:pt x="32083" y="120113"/>
                </a:lnTo>
                <a:lnTo>
                  <a:pt x="35676" y="140083"/>
                </a:lnTo>
                <a:lnTo>
                  <a:pt x="38072" y="159111"/>
                </a:lnTo>
                <a:lnTo>
                  <a:pt x="40734" y="191684"/>
                </a:lnTo>
                <a:lnTo>
                  <a:pt x="41916" y="212511"/>
                </a:lnTo>
                <a:lnTo>
                  <a:pt x="42442" y="225577"/>
                </a:lnTo>
                <a:lnTo>
                  <a:pt x="42738" y="238288"/>
                </a:lnTo>
                <a:lnTo>
                  <a:pt x="42780" y="241726"/>
                </a:lnTo>
                <a:lnTo>
                  <a:pt x="43760" y="244019"/>
                </a:lnTo>
                <a:lnTo>
                  <a:pt x="45366" y="245547"/>
                </a:lnTo>
                <a:lnTo>
                  <a:pt x="47388" y="246566"/>
                </a:lnTo>
                <a:lnTo>
                  <a:pt x="49690" y="248197"/>
                </a:lnTo>
                <a:lnTo>
                  <a:pt x="52177" y="250238"/>
                </a:lnTo>
                <a:lnTo>
                  <a:pt x="60008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25"/>
          <p:cNvSpPr/>
          <p:nvPr/>
        </p:nvSpPr>
        <p:spPr>
          <a:xfrm>
            <a:off x="8961119" y="2348914"/>
            <a:ext cx="222887" cy="239947"/>
          </a:xfrm>
          <a:custGeom>
            <a:avLst/>
            <a:gdLst/>
            <a:ahLst/>
            <a:cxnLst/>
            <a:rect l="0" t="0" r="0" b="0"/>
            <a:pathLst>
              <a:path w="222887" h="239947">
                <a:moveTo>
                  <a:pt x="0" y="25668"/>
                </a:moveTo>
                <a:lnTo>
                  <a:pt x="4552" y="16567"/>
                </a:lnTo>
                <a:lnTo>
                  <a:pt x="6786" y="9558"/>
                </a:lnTo>
                <a:lnTo>
                  <a:pt x="7382" y="6355"/>
                </a:lnTo>
                <a:lnTo>
                  <a:pt x="9684" y="4221"/>
                </a:lnTo>
                <a:lnTo>
                  <a:pt x="13124" y="2797"/>
                </a:lnTo>
                <a:lnTo>
                  <a:pt x="17322" y="1848"/>
                </a:lnTo>
                <a:lnTo>
                  <a:pt x="21073" y="1216"/>
                </a:lnTo>
                <a:lnTo>
                  <a:pt x="27781" y="513"/>
                </a:lnTo>
                <a:lnTo>
                  <a:pt x="33938" y="200"/>
                </a:lnTo>
                <a:lnTo>
                  <a:pt x="40802" y="62"/>
                </a:lnTo>
                <a:lnTo>
                  <a:pt x="50202" y="0"/>
                </a:lnTo>
                <a:lnTo>
                  <a:pt x="54423" y="936"/>
                </a:lnTo>
                <a:lnTo>
                  <a:pt x="58190" y="2513"/>
                </a:lnTo>
                <a:lnTo>
                  <a:pt x="61653" y="4516"/>
                </a:lnTo>
                <a:lnTo>
                  <a:pt x="75662" y="11822"/>
                </a:lnTo>
                <a:lnTo>
                  <a:pt x="84731" y="16438"/>
                </a:lnTo>
                <a:lnTo>
                  <a:pt x="91730" y="21419"/>
                </a:lnTo>
                <a:lnTo>
                  <a:pt x="97349" y="26646"/>
                </a:lnTo>
                <a:lnTo>
                  <a:pt x="102047" y="32035"/>
                </a:lnTo>
                <a:lnTo>
                  <a:pt x="109807" y="40563"/>
                </a:lnTo>
                <a:lnTo>
                  <a:pt x="113210" y="44170"/>
                </a:lnTo>
                <a:lnTo>
                  <a:pt x="116430" y="49433"/>
                </a:lnTo>
                <a:lnTo>
                  <a:pt x="119531" y="55799"/>
                </a:lnTo>
                <a:lnTo>
                  <a:pt x="122550" y="62900"/>
                </a:lnTo>
                <a:lnTo>
                  <a:pt x="123610" y="69540"/>
                </a:lnTo>
                <a:lnTo>
                  <a:pt x="123364" y="75871"/>
                </a:lnTo>
                <a:lnTo>
                  <a:pt x="122248" y="81996"/>
                </a:lnTo>
                <a:lnTo>
                  <a:pt x="119599" y="91795"/>
                </a:lnTo>
                <a:lnTo>
                  <a:pt x="111575" y="117923"/>
                </a:lnTo>
                <a:lnTo>
                  <a:pt x="108674" y="128129"/>
                </a:lnTo>
                <a:lnTo>
                  <a:pt x="106739" y="135885"/>
                </a:lnTo>
                <a:lnTo>
                  <a:pt x="105450" y="142009"/>
                </a:lnTo>
                <a:lnTo>
                  <a:pt x="102685" y="150853"/>
                </a:lnTo>
                <a:lnTo>
                  <a:pt x="98937" y="161513"/>
                </a:lnTo>
                <a:lnTo>
                  <a:pt x="94533" y="173381"/>
                </a:lnTo>
                <a:lnTo>
                  <a:pt x="90645" y="182246"/>
                </a:lnTo>
                <a:lnTo>
                  <a:pt x="87100" y="189108"/>
                </a:lnTo>
                <a:lnTo>
                  <a:pt x="79119" y="202415"/>
                </a:lnTo>
                <a:lnTo>
                  <a:pt x="73184" y="209271"/>
                </a:lnTo>
                <a:lnTo>
                  <a:pt x="71650" y="211888"/>
                </a:lnTo>
                <a:lnTo>
                  <a:pt x="69945" y="217335"/>
                </a:lnTo>
                <a:lnTo>
                  <a:pt x="66647" y="222931"/>
                </a:lnTo>
                <a:lnTo>
                  <a:pt x="61319" y="229734"/>
                </a:lnTo>
                <a:lnTo>
                  <a:pt x="60591" y="233204"/>
                </a:lnTo>
                <a:lnTo>
                  <a:pt x="60123" y="238642"/>
                </a:lnTo>
                <a:lnTo>
                  <a:pt x="61038" y="239088"/>
                </a:lnTo>
                <a:lnTo>
                  <a:pt x="64594" y="239584"/>
                </a:lnTo>
                <a:lnTo>
                  <a:pt x="68780" y="239716"/>
                </a:lnTo>
                <a:lnTo>
                  <a:pt x="104026" y="239946"/>
                </a:lnTo>
                <a:lnTo>
                  <a:pt x="112213" y="239005"/>
                </a:lnTo>
                <a:lnTo>
                  <a:pt x="120529" y="237425"/>
                </a:lnTo>
                <a:lnTo>
                  <a:pt x="128930" y="235419"/>
                </a:lnTo>
                <a:lnTo>
                  <a:pt x="136436" y="234082"/>
                </a:lnTo>
                <a:lnTo>
                  <a:pt x="143345" y="233191"/>
                </a:lnTo>
                <a:lnTo>
                  <a:pt x="149856" y="232597"/>
                </a:lnTo>
                <a:lnTo>
                  <a:pt x="156102" y="231248"/>
                </a:lnTo>
                <a:lnTo>
                  <a:pt x="162171" y="229396"/>
                </a:lnTo>
                <a:lnTo>
                  <a:pt x="168121" y="227209"/>
                </a:lnTo>
                <a:lnTo>
                  <a:pt x="175899" y="225751"/>
                </a:lnTo>
                <a:lnTo>
                  <a:pt x="184894" y="224780"/>
                </a:lnTo>
                <a:lnTo>
                  <a:pt x="208502" y="223220"/>
                </a:lnTo>
                <a:lnTo>
                  <a:pt x="214270" y="223006"/>
                </a:lnTo>
                <a:lnTo>
                  <a:pt x="222886" y="22283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26"/>
          <p:cNvSpPr/>
          <p:nvPr/>
        </p:nvSpPr>
        <p:spPr>
          <a:xfrm>
            <a:off x="7563802" y="2868715"/>
            <a:ext cx="195578" cy="307639"/>
          </a:xfrm>
          <a:custGeom>
            <a:avLst/>
            <a:gdLst/>
            <a:ahLst/>
            <a:cxnLst/>
            <a:rect l="0" t="0" r="0" b="0"/>
            <a:pathLst>
              <a:path w="195578" h="307639">
                <a:moveTo>
                  <a:pt x="25717" y="20217"/>
                </a:moveTo>
                <a:lnTo>
                  <a:pt x="30269" y="38421"/>
                </a:lnTo>
                <a:lnTo>
                  <a:pt x="33514" y="49498"/>
                </a:lnTo>
                <a:lnTo>
                  <a:pt x="48699" y="97380"/>
                </a:lnTo>
                <a:lnTo>
                  <a:pt x="50219" y="104677"/>
                </a:lnTo>
                <a:lnTo>
                  <a:pt x="50624" y="107956"/>
                </a:lnTo>
                <a:lnTo>
                  <a:pt x="51847" y="111095"/>
                </a:lnTo>
                <a:lnTo>
                  <a:pt x="55746" y="117122"/>
                </a:lnTo>
                <a:lnTo>
                  <a:pt x="60653" y="122976"/>
                </a:lnTo>
                <a:lnTo>
                  <a:pt x="67015" y="129944"/>
                </a:lnTo>
                <a:lnTo>
                  <a:pt x="68489" y="130516"/>
                </a:lnTo>
                <a:lnTo>
                  <a:pt x="72668" y="131152"/>
                </a:lnTo>
                <a:lnTo>
                  <a:pt x="77699" y="131434"/>
                </a:lnTo>
                <a:lnTo>
                  <a:pt x="80374" y="131509"/>
                </a:lnTo>
                <a:lnTo>
                  <a:pt x="83111" y="130607"/>
                </a:lnTo>
                <a:lnTo>
                  <a:pt x="88691" y="127064"/>
                </a:lnTo>
                <a:lnTo>
                  <a:pt x="90560" y="124786"/>
                </a:lnTo>
                <a:lnTo>
                  <a:pt x="91805" y="122315"/>
                </a:lnTo>
                <a:lnTo>
                  <a:pt x="92636" y="119715"/>
                </a:lnTo>
                <a:lnTo>
                  <a:pt x="96100" y="114286"/>
                </a:lnTo>
                <a:lnTo>
                  <a:pt x="100813" y="107745"/>
                </a:lnTo>
                <a:lnTo>
                  <a:pt x="106084" y="98488"/>
                </a:lnTo>
                <a:lnTo>
                  <a:pt x="111601" y="90565"/>
                </a:lnTo>
                <a:lnTo>
                  <a:pt x="114406" y="87118"/>
                </a:lnTo>
                <a:lnTo>
                  <a:pt x="117522" y="80748"/>
                </a:lnTo>
                <a:lnTo>
                  <a:pt x="119860" y="73790"/>
                </a:lnTo>
                <a:lnTo>
                  <a:pt x="124074" y="64347"/>
                </a:lnTo>
                <a:lnTo>
                  <a:pt x="129122" y="56340"/>
                </a:lnTo>
                <a:lnTo>
                  <a:pt x="131801" y="52872"/>
                </a:lnTo>
                <a:lnTo>
                  <a:pt x="133587" y="48654"/>
                </a:lnTo>
                <a:lnTo>
                  <a:pt x="134778" y="43938"/>
                </a:lnTo>
                <a:lnTo>
                  <a:pt x="135572" y="38888"/>
                </a:lnTo>
                <a:lnTo>
                  <a:pt x="136102" y="33617"/>
                </a:lnTo>
                <a:lnTo>
                  <a:pt x="136454" y="28198"/>
                </a:lnTo>
                <a:lnTo>
                  <a:pt x="137020" y="14914"/>
                </a:lnTo>
                <a:lnTo>
                  <a:pt x="137119" y="8063"/>
                </a:lnTo>
                <a:lnTo>
                  <a:pt x="138085" y="5447"/>
                </a:lnTo>
                <a:lnTo>
                  <a:pt x="141698" y="0"/>
                </a:lnTo>
                <a:lnTo>
                  <a:pt x="143043" y="71"/>
                </a:lnTo>
                <a:lnTo>
                  <a:pt x="143940" y="2024"/>
                </a:lnTo>
                <a:lnTo>
                  <a:pt x="144538" y="5231"/>
                </a:lnTo>
                <a:lnTo>
                  <a:pt x="150282" y="13874"/>
                </a:lnTo>
                <a:lnTo>
                  <a:pt x="154480" y="18846"/>
                </a:lnTo>
                <a:lnTo>
                  <a:pt x="158232" y="25018"/>
                </a:lnTo>
                <a:lnTo>
                  <a:pt x="161686" y="31990"/>
                </a:lnTo>
                <a:lnTo>
                  <a:pt x="164940" y="39496"/>
                </a:lnTo>
                <a:lnTo>
                  <a:pt x="168063" y="45452"/>
                </a:lnTo>
                <a:lnTo>
                  <a:pt x="174072" y="54610"/>
                </a:lnTo>
                <a:lnTo>
                  <a:pt x="176055" y="59338"/>
                </a:lnTo>
                <a:lnTo>
                  <a:pt x="177378" y="64395"/>
                </a:lnTo>
                <a:lnTo>
                  <a:pt x="178260" y="69672"/>
                </a:lnTo>
                <a:lnTo>
                  <a:pt x="179799" y="76999"/>
                </a:lnTo>
                <a:lnTo>
                  <a:pt x="186518" y="105516"/>
                </a:lnTo>
                <a:lnTo>
                  <a:pt x="191799" y="127025"/>
                </a:lnTo>
                <a:lnTo>
                  <a:pt x="193588" y="139047"/>
                </a:lnTo>
                <a:lnTo>
                  <a:pt x="194781" y="151825"/>
                </a:lnTo>
                <a:lnTo>
                  <a:pt x="195577" y="165106"/>
                </a:lnTo>
                <a:lnTo>
                  <a:pt x="195155" y="178722"/>
                </a:lnTo>
                <a:lnTo>
                  <a:pt x="193921" y="192562"/>
                </a:lnTo>
                <a:lnTo>
                  <a:pt x="192145" y="206551"/>
                </a:lnTo>
                <a:lnTo>
                  <a:pt x="189057" y="218735"/>
                </a:lnTo>
                <a:lnTo>
                  <a:pt x="185093" y="229715"/>
                </a:lnTo>
                <a:lnTo>
                  <a:pt x="180545" y="239892"/>
                </a:lnTo>
                <a:lnTo>
                  <a:pt x="176561" y="247630"/>
                </a:lnTo>
                <a:lnTo>
                  <a:pt x="172952" y="253740"/>
                </a:lnTo>
                <a:lnTo>
                  <a:pt x="169594" y="258767"/>
                </a:lnTo>
                <a:lnTo>
                  <a:pt x="165451" y="263070"/>
                </a:lnTo>
                <a:lnTo>
                  <a:pt x="160783" y="266892"/>
                </a:lnTo>
                <a:lnTo>
                  <a:pt x="149564" y="274630"/>
                </a:lnTo>
                <a:lnTo>
                  <a:pt x="135053" y="284420"/>
                </a:lnTo>
                <a:lnTo>
                  <a:pt x="127182" y="288744"/>
                </a:lnTo>
                <a:lnTo>
                  <a:pt x="119078" y="292580"/>
                </a:lnTo>
                <a:lnTo>
                  <a:pt x="110818" y="296090"/>
                </a:lnTo>
                <a:lnTo>
                  <a:pt x="102454" y="298430"/>
                </a:lnTo>
                <a:lnTo>
                  <a:pt x="94020" y="299990"/>
                </a:lnTo>
                <a:lnTo>
                  <a:pt x="85541" y="301030"/>
                </a:lnTo>
                <a:lnTo>
                  <a:pt x="77030" y="302676"/>
                </a:lnTo>
                <a:lnTo>
                  <a:pt x="68498" y="304725"/>
                </a:lnTo>
                <a:lnTo>
                  <a:pt x="59953" y="307044"/>
                </a:lnTo>
                <a:lnTo>
                  <a:pt x="53303" y="307638"/>
                </a:lnTo>
                <a:lnTo>
                  <a:pt x="47918" y="307081"/>
                </a:lnTo>
                <a:lnTo>
                  <a:pt x="43375" y="305757"/>
                </a:lnTo>
                <a:lnTo>
                  <a:pt x="39395" y="304875"/>
                </a:lnTo>
                <a:lnTo>
                  <a:pt x="35788" y="304286"/>
                </a:lnTo>
                <a:lnTo>
                  <a:pt x="32431" y="303894"/>
                </a:lnTo>
                <a:lnTo>
                  <a:pt x="28288" y="302680"/>
                </a:lnTo>
                <a:lnTo>
                  <a:pt x="23621" y="300918"/>
                </a:lnTo>
                <a:lnTo>
                  <a:pt x="18604" y="298791"/>
                </a:lnTo>
                <a:lnTo>
                  <a:pt x="15261" y="296421"/>
                </a:lnTo>
                <a:lnTo>
                  <a:pt x="13031" y="293888"/>
                </a:lnTo>
                <a:lnTo>
                  <a:pt x="11545" y="291247"/>
                </a:lnTo>
                <a:lnTo>
                  <a:pt x="9602" y="289486"/>
                </a:lnTo>
                <a:lnTo>
                  <a:pt x="7354" y="288312"/>
                </a:lnTo>
                <a:lnTo>
                  <a:pt x="0" y="27739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27"/>
          <p:cNvSpPr/>
          <p:nvPr/>
        </p:nvSpPr>
        <p:spPr>
          <a:xfrm>
            <a:off x="7846694" y="2863214"/>
            <a:ext cx="222887" cy="25719"/>
          </a:xfrm>
          <a:custGeom>
            <a:avLst/>
            <a:gdLst/>
            <a:ahLst/>
            <a:cxnLst/>
            <a:rect l="0" t="0" r="0" b="0"/>
            <a:pathLst>
              <a:path w="222887" h="25719">
                <a:moveTo>
                  <a:pt x="0" y="25718"/>
                </a:moveTo>
                <a:lnTo>
                  <a:pt x="31246" y="25718"/>
                </a:lnTo>
                <a:lnTo>
                  <a:pt x="38927" y="24766"/>
                </a:lnTo>
                <a:lnTo>
                  <a:pt x="47860" y="23178"/>
                </a:lnTo>
                <a:lnTo>
                  <a:pt x="57625" y="21167"/>
                </a:lnTo>
                <a:lnTo>
                  <a:pt x="66039" y="19827"/>
                </a:lnTo>
                <a:lnTo>
                  <a:pt x="73553" y="18933"/>
                </a:lnTo>
                <a:lnTo>
                  <a:pt x="80468" y="18337"/>
                </a:lnTo>
                <a:lnTo>
                  <a:pt x="87936" y="16988"/>
                </a:lnTo>
                <a:lnTo>
                  <a:pt x="95771" y="15135"/>
                </a:lnTo>
                <a:lnTo>
                  <a:pt x="103853" y="12948"/>
                </a:lnTo>
                <a:lnTo>
                  <a:pt x="114956" y="10537"/>
                </a:lnTo>
                <a:lnTo>
                  <a:pt x="142532" y="5319"/>
                </a:lnTo>
                <a:lnTo>
                  <a:pt x="155981" y="3546"/>
                </a:lnTo>
                <a:lnTo>
                  <a:pt x="168758" y="2364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28"/>
          <p:cNvSpPr/>
          <p:nvPr/>
        </p:nvSpPr>
        <p:spPr>
          <a:xfrm>
            <a:off x="7863840" y="2931795"/>
            <a:ext cx="257176" cy="25509"/>
          </a:xfrm>
          <a:custGeom>
            <a:avLst/>
            <a:gdLst/>
            <a:ahLst/>
            <a:cxnLst/>
            <a:rect l="0" t="0" r="0" b="0"/>
            <a:pathLst>
              <a:path w="257176" h="25509">
                <a:moveTo>
                  <a:pt x="0" y="8572"/>
                </a:moveTo>
                <a:lnTo>
                  <a:pt x="7381" y="23334"/>
                </a:lnTo>
                <a:lnTo>
                  <a:pt x="8730" y="24128"/>
                </a:lnTo>
                <a:lnTo>
                  <a:pt x="10582" y="24658"/>
                </a:lnTo>
                <a:lnTo>
                  <a:pt x="16134" y="25246"/>
                </a:lnTo>
                <a:lnTo>
                  <a:pt x="20281" y="25403"/>
                </a:lnTo>
                <a:lnTo>
                  <a:pt x="24950" y="25508"/>
                </a:lnTo>
                <a:lnTo>
                  <a:pt x="31873" y="24625"/>
                </a:lnTo>
                <a:lnTo>
                  <a:pt x="40298" y="23084"/>
                </a:lnTo>
                <a:lnTo>
                  <a:pt x="49725" y="21104"/>
                </a:lnTo>
                <a:lnTo>
                  <a:pt x="59820" y="19784"/>
                </a:lnTo>
                <a:lnTo>
                  <a:pt x="70360" y="18904"/>
                </a:lnTo>
                <a:lnTo>
                  <a:pt x="81196" y="18318"/>
                </a:lnTo>
                <a:lnTo>
                  <a:pt x="91278" y="16974"/>
                </a:lnTo>
                <a:lnTo>
                  <a:pt x="100857" y="15126"/>
                </a:lnTo>
                <a:lnTo>
                  <a:pt x="110101" y="12941"/>
                </a:lnTo>
                <a:lnTo>
                  <a:pt x="118168" y="11485"/>
                </a:lnTo>
                <a:lnTo>
                  <a:pt x="125451" y="10514"/>
                </a:lnTo>
                <a:lnTo>
                  <a:pt x="132212" y="9867"/>
                </a:lnTo>
                <a:lnTo>
                  <a:pt x="138624" y="9435"/>
                </a:lnTo>
                <a:lnTo>
                  <a:pt x="144802" y="9148"/>
                </a:lnTo>
                <a:lnTo>
                  <a:pt x="150827" y="8956"/>
                </a:lnTo>
                <a:lnTo>
                  <a:pt x="162463" y="7875"/>
                </a:lnTo>
                <a:lnTo>
                  <a:pt x="177842" y="6203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29"/>
          <p:cNvSpPr/>
          <p:nvPr/>
        </p:nvSpPr>
        <p:spPr>
          <a:xfrm>
            <a:off x="8112587" y="2768917"/>
            <a:ext cx="205449" cy="265599"/>
          </a:xfrm>
          <a:custGeom>
            <a:avLst/>
            <a:gdLst/>
            <a:ahLst/>
            <a:cxnLst/>
            <a:rect l="0" t="0" r="0" b="0"/>
            <a:pathLst>
              <a:path w="205449" h="265599">
                <a:moveTo>
                  <a:pt x="94153" y="17145"/>
                </a:moveTo>
                <a:lnTo>
                  <a:pt x="80501" y="21696"/>
                </a:lnTo>
                <a:lnTo>
                  <a:pt x="75526" y="23989"/>
                </a:lnTo>
                <a:lnTo>
                  <a:pt x="71257" y="26470"/>
                </a:lnTo>
                <a:lnTo>
                  <a:pt x="67459" y="29077"/>
                </a:lnTo>
                <a:lnTo>
                  <a:pt x="63022" y="33672"/>
                </a:lnTo>
                <a:lnTo>
                  <a:pt x="58159" y="39593"/>
                </a:lnTo>
                <a:lnTo>
                  <a:pt x="53012" y="46398"/>
                </a:lnTo>
                <a:lnTo>
                  <a:pt x="46722" y="53792"/>
                </a:lnTo>
                <a:lnTo>
                  <a:pt x="39672" y="61579"/>
                </a:lnTo>
                <a:lnTo>
                  <a:pt x="32116" y="69627"/>
                </a:lnTo>
                <a:lnTo>
                  <a:pt x="27078" y="76899"/>
                </a:lnTo>
                <a:lnTo>
                  <a:pt x="23718" y="83651"/>
                </a:lnTo>
                <a:lnTo>
                  <a:pt x="21479" y="90057"/>
                </a:lnTo>
                <a:lnTo>
                  <a:pt x="19033" y="96233"/>
                </a:lnTo>
                <a:lnTo>
                  <a:pt x="16450" y="102256"/>
                </a:lnTo>
                <a:lnTo>
                  <a:pt x="13776" y="108175"/>
                </a:lnTo>
                <a:lnTo>
                  <a:pt x="11041" y="113074"/>
                </a:lnTo>
                <a:lnTo>
                  <a:pt x="5462" y="121058"/>
                </a:lnTo>
                <a:lnTo>
                  <a:pt x="3593" y="125473"/>
                </a:lnTo>
                <a:lnTo>
                  <a:pt x="2347" y="130321"/>
                </a:lnTo>
                <a:lnTo>
                  <a:pt x="1516" y="135458"/>
                </a:lnTo>
                <a:lnTo>
                  <a:pt x="594" y="143706"/>
                </a:lnTo>
                <a:lnTo>
                  <a:pt x="348" y="147239"/>
                </a:lnTo>
                <a:lnTo>
                  <a:pt x="74" y="163865"/>
                </a:lnTo>
                <a:lnTo>
                  <a:pt x="0" y="174966"/>
                </a:lnTo>
                <a:lnTo>
                  <a:pt x="905" y="185224"/>
                </a:lnTo>
                <a:lnTo>
                  <a:pt x="2460" y="194920"/>
                </a:lnTo>
                <a:lnTo>
                  <a:pt x="4449" y="204242"/>
                </a:lnTo>
                <a:lnTo>
                  <a:pt x="6728" y="211409"/>
                </a:lnTo>
                <a:lnTo>
                  <a:pt x="9200" y="217139"/>
                </a:lnTo>
                <a:lnTo>
                  <a:pt x="11800" y="221912"/>
                </a:lnTo>
                <a:lnTo>
                  <a:pt x="17229" y="229755"/>
                </a:lnTo>
                <a:lnTo>
                  <a:pt x="20011" y="233180"/>
                </a:lnTo>
                <a:lnTo>
                  <a:pt x="24722" y="236416"/>
                </a:lnTo>
                <a:lnTo>
                  <a:pt x="30720" y="239526"/>
                </a:lnTo>
                <a:lnTo>
                  <a:pt x="37576" y="242551"/>
                </a:lnTo>
                <a:lnTo>
                  <a:pt x="43101" y="245521"/>
                </a:lnTo>
                <a:lnTo>
                  <a:pt x="47735" y="248453"/>
                </a:lnTo>
                <a:lnTo>
                  <a:pt x="51778" y="251361"/>
                </a:lnTo>
                <a:lnTo>
                  <a:pt x="57330" y="254251"/>
                </a:lnTo>
                <a:lnTo>
                  <a:pt x="63889" y="257131"/>
                </a:lnTo>
                <a:lnTo>
                  <a:pt x="71119" y="260003"/>
                </a:lnTo>
                <a:lnTo>
                  <a:pt x="77844" y="261918"/>
                </a:lnTo>
                <a:lnTo>
                  <a:pt x="84233" y="263195"/>
                </a:lnTo>
                <a:lnTo>
                  <a:pt x="90397" y="264045"/>
                </a:lnTo>
                <a:lnTo>
                  <a:pt x="96411" y="264613"/>
                </a:lnTo>
                <a:lnTo>
                  <a:pt x="102327" y="264991"/>
                </a:lnTo>
                <a:lnTo>
                  <a:pt x="113978" y="265411"/>
                </a:lnTo>
                <a:lnTo>
                  <a:pt x="125507" y="265598"/>
                </a:lnTo>
                <a:lnTo>
                  <a:pt x="131248" y="264695"/>
                </a:lnTo>
                <a:lnTo>
                  <a:pt x="136980" y="263141"/>
                </a:lnTo>
                <a:lnTo>
                  <a:pt x="142706" y="261153"/>
                </a:lnTo>
                <a:lnTo>
                  <a:pt x="147477" y="259827"/>
                </a:lnTo>
                <a:lnTo>
                  <a:pt x="151610" y="258943"/>
                </a:lnTo>
                <a:lnTo>
                  <a:pt x="155317" y="258354"/>
                </a:lnTo>
                <a:lnTo>
                  <a:pt x="159694" y="256056"/>
                </a:lnTo>
                <a:lnTo>
                  <a:pt x="164517" y="252619"/>
                </a:lnTo>
                <a:lnTo>
                  <a:pt x="169637" y="248423"/>
                </a:lnTo>
                <a:lnTo>
                  <a:pt x="173050" y="244673"/>
                </a:lnTo>
                <a:lnTo>
                  <a:pt x="176844" y="237966"/>
                </a:lnTo>
                <a:lnTo>
                  <a:pt x="183529" y="224284"/>
                </a:lnTo>
                <a:lnTo>
                  <a:pt x="186121" y="217150"/>
                </a:lnTo>
                <a:lnTo>
                  <a:pt x="188803" y="208584"/>
                </a:lnTo>
                <a:lnTo>
                  <a:pt x="194323" y="189859"/>
                </a:lnTo>
                <a:lnTo>
                  <a:pt x="199951" y="172012"/>
                </a:lnTo>
                <a:lnTo>
                  <a:pt x="201832" y="164205"/>
                </a:lnTo>
                <a:lnTo>
                  <a:pt x="203086" y="157095"/>
                </a:lnTo>
                <a:lnTo>
                  <a:pt x="203923" y="150450"/>
                </a:lnTo>
                <a:lnTo>
                  <a:pt x="204481" y="145068"/>
                </a:lnTo>
                <a:lnTo>
                  <a:pt x="204852" y="140527"/>
                </a:lnTo>
                <a:lnTo>
                  <a:pt x="205100" y="136547"/>
                </a:lnTo>
                <a:lnTo>
                  <a:pt x="205375" y="119425"/>
                </a:lnTo>
                <a:lnTo>
                  <a:pt x="205448" y="108192"/>
                </a:lnTo>
                <a:lnTo>
                  <a:pt x="203592" y="96893"/>
                </a:lnTo>
                <a:lnTo>
                  <a:pt x="200449" y="85550"/>
                </a:lnTo>
                <a:lnTo>
                  <a:pt x="196450" y="74179"/>
                </a:lnTo>
                <a:lnTo>
                  <a:pt x="191878" y="64692"/>
                </a:lnTo>
                <a:lnTo>
                  <a:pt x="186925" y="56463"/>
                </a:lnTo>
                <a:lnTo>
                  <a:pt x="181718" y="49072"/>
                </a:lnTo>
                <a:lnTo>
                  <a:pt x="177295" y="43192"/>
                </a:lnTo>
                <a:lnTo>
                  <a:pt x="173394" y="38320"/>
                </a:lnTo>
                <a:lnTo>
                  <a:pt x="169840" y="34119"/>
                </a:lnTo>
                <a:lnTo>
                  <a:pt x="165565" y="31319"/>
                </a:lnTo>
                <a:lnTo>
                  <a:pt x="160811" y="29452"/>
                </a:lnTo>
                <a:lnTo>
                  <a:pt x="155737" y="28207"/>
                </a:lnTo>
                <a:lnTo>
                  <a:pt x="151402" y="26425"/>
                </a:lnTo>
                <a:lnTo>
                  <a:pt x="147559" y="24284"/>
                </a:lnTo>
                <a:lnTo>
                  <a:pt x="144044" y="21904"/>
                </a:lnTo>
                <a:lnTo>
                  <a:pt x="137891" y="19365"/>
                </a:lnTo>
                <a:lnTo>
                  <a:pt x="129978" y="16720"/>
                </a:lnTo>
                <a:lnTo>
                  <a:pt x="120894" y="14004"/>
                </a:lnTo>
                <a:lnTo>
                  <a:pt x="112933" y="11241"/>
                </a:lnTo>
                <a:lnTo>
                  <a:pt x="105720" y="8447"/>
                </a:lnTo>
                <a:lnTo>
                  <a:pt x="77007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30"/>
          <p:cNvSpPr/>
          <p:nvPr/>
        </p:nvSpPr>
        <p:spPr>
          <a:xfrm>
            <a:off x="8421052" y="2871787"/>
            <a:ext cx="240031" cy="1"/>
          </a:xfrm>
          <a:custGeom>
            <a:avLst/>
            <a:gdLst/>
            <a:ahLst/>
            <a:cxnLst/>
            <a:rect l="0" t="0" r="0" b="0"/>
            <a:pathLst>
              <a:path w="240031" h="1">
                <a:moveTo>
                  <a:pt x="0" y="0"/>
                </a:move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31"/>
          <p:cNvSpPr/>
          <p:nvPr/>
        </p:nvSpPr>
        <p:spPr>
          <a:xfrm>
            <a:off x="8523922" y="2790084"/>
            <a:ext cx="85726" cy="218864"/>
          </a:xfrm>
          <a:custGeom>
            <a:avLst/>
            <a:gdLst/>
            <a:ahLst/>
            <a:cxnLst/>
            <a:rect l="0" t="0" r="0" b="0"/>
            <a:pathLst>
              <a:path w="85726" h="218864">
                <a:moveTo>
                  <a:pt x="0" y="4551"/>
                </a:moveTo>
                <a:lnTo>
                  <a:pt x="0" y="0"/>
                </a:lnTo>
                <a:lnTo>
                  <a:pt x="953" y="564"/>
                </a:lnTo>
                <a:lnTo>
                  <a:pt x="2540" y="2845"/>
                </a:lnTo>
                <a:lnTo>
                  <a:pt x="4551" y="6271"/>
                </a:lnTo>
                <a:lnTo>
                  <a:pt x="6785" y="12618"/>
                </a:lnTo>
                <a:lnTo>
                  <a:pt x="7382" y="15644"/>
                </a:lnTo>
                <a:lnTo>
                  <a:pt x="8730" y="18613"/>
                </a:lnTo>
                <a:lnTo>
                  <a:pt x="10583" y="21546"/>
                </a:lnTo>
                <a:lnTo>
                  <a:pt x="12771" y="24453"/>
                </a:lnTo>
                <a:lnTo>
                  <a:pt x="15182" y="27344"/>
                </a:lnTo>
                <a:lnTo>
                  <a:pt x="17741" y="30224"/>
                </a:lnTo>
                <a:lnTo>
                  <a:pt x="20401" y="33096"/>
                </a:lnTo>
                <a:lnTo>
                  <a:pt x="22172" y="36916"/>
                </a:lnTo>
                <a:lnTo>
                  <a:pt x="23355" y="41367"/>
                </a:lnTo>
                <a:lnTo>
                  <a:pt x="24142" y="46240"/>
                </a:lnTo>
                <a:lnTo>
                  <a:pt x="25619" y="50441"/>
                </a:lnTo>
                <a:lnTo>
                  <a:pt x="27557" y="54194"/>
                </a:lnTo>
                <a:lnTo>
                  <a:pt x="29802" y="57649"/>
                </a:lnTo>
                <a:lnTo>
                  <a:pt x="33202" y="69477"/>
                </a:lnTo>
                <a:lnTo>
                  <a:pt x="37375" y="86887"/>
                </a:lnTo>
                <a:lnTo>
                  <a:pt x="42062" y="108019"/>
                </a:lnTo>
                <a:lnTo>
                  <a:pt x="46139" y="124012"/>
                </a:lnTo>
                <a:lnTo>
                  <a:pt x="49809" y="136579"/>
                </a:lnTo>
                <a:lnTo>
                  <a:pt x="53209" y="146862"/>
                </a:lnTo>
                <a:lnTo>
                  <a:pt x="56427" y="155623"/>
                </a:lnTo>
                <a:lnTo>
                  <a:pt x="59526" y="163368"/>
                </a:lnTo>
                <a:lnTo>
                  <a:pt x="62544" y="170436"/>
                </a:lnTo>
                <a:lnTo>
                  <a:pt x="64556" y="176101"/>
                </a:lnTo>
                <a:lnTo>
                  <a:pt x="65897" y="180830"/>
                </a:lnTo>
                <a:lnTo>
                  <a:pt x="66792" y="184935"/>
                </a:lnTo>
                <a:lnTo>
                  <a:pt x="69293" y="190529"/>
                </a:lnTo>
                <a:lnTo>
                  <a:pt x="72865" y="197116"/>
                </a:lnTo>
                <a:lnTo>
                  <a:pt x="85725" y="2188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32"/>
          <p:cNvSpPr/>
          <p:nvPr/>
        </p:nvSpPr>
        <p:spPr>
          <a:xfrm>
            <a:off x="8678227" y="2770154"/>
            <a:ext cx="325756" cy="202985"/>
          </a:xfrm>
          <a:custGeom>
            <a:avLst/>
            <a:gdLst/>
            <a:ahLst/>
            <a:cxnLst/>
            <a:rect l="0" t="0" r="0" b="0"/>
            <a:pathLst>
              <a:path w="325756" h="202985">
                <a:moveTo>
                  <a:pt x="0" y="41626"/>
                </a:moveTo>
                <a:lnTo>
                  <a:pt x="4551" y="32524"/>
                </a:lnTo>
                <a:lnTo>
                  <a:pt x="6844" y="28890"/>
                </a:lnTo>
                <a:lnTo>
                  <a:pt x="9325" y="25516"/>
                </a:lnTo>
                <a:lnTo>
                  <a:pt x="11932" y="22313"/>
                </a:lnTo>
                <a:lnTo>
                  <a:pt x="19907" y="16215"/>
                </a:lnTo>
                <a:lnTo>
                  <a:pt x="28850" y="11282"/>
                </a:lnTo>
                <a:lnTo>
                  <a:pt x="36000" y="9090"/>
                </a:lnTo>
                <a:lnTo>
                  <a:pt x="45380" y="7855"/>
                </a:lnTo>
                <a:lnTo>
                  <a:pt x="53824" y="5026"/>
                </a:lnTo>
                <a:lnTo>
                  <a:pt x="58742" y="2939"/>
                </a:lnTo>
                <a:lnTo>
                  <a:pt x="64879" y="1547"/>
                </a:lnTo>
                <a:lnTo>
                  <a:pt x="71828" y="619"/>
                </a:lnTo>
                <a:lnTo>
                  <a:pt x="79318" y="0"/>
                </a:lnTo>
                <a:lnTo>
                  <a:pt x="87169" y="541"/>
                </a:lnTo>
                <a:lnTo>
                  <a:pt x="95260" y="1853"/>
                </a:lnTo>
                <a:lnTo>
                  <a:pt x="103512" y="3681"/>
                </a:lnTo>
                <a:lnTo>
                  <a:pt x="109966" y="4899"/>
                </a:lnTo>
                <a:lnTo>
                  <a:pt x="119676" y="6252"/>
                </a:lnTo>
                <a:lnTo>
                  <a:pt x="123599" y="7566"/>
                </a:lnTo>
                <a:lnTo>
                  <a:pt x="133671" y="13013"/>
                </a:lnTo>
                <a:lnTo>
                  <a:pt x="139737" y="14621"/>
                </a:lnTo>
                <a:lnTo>
                  <a:pt x="142688" y="16955"/>
                </a:lnTo>
                <a:lnTo>
                  <a:pt x="145608" y="20416"/>
                </a:lnTo>
                <a:lnTo>
                  <a:pt x="148507" y="24628"/>
                </a:lnTo>
                <a:lnTo>
                  <a:pt x="150440" y="28389"/>
                </a:lnTo>
                <a:lnTo>
                  <a:pt x="151729" y="31849"/>
                </a:lnTo>
                <a:lnTo>
                  <a:pt x="152588" y="35108"/>
                </a:lnTo>
                <a:lnTo>
                  <a:pt x="152208" y="39185"/>
                </a:lnTo>
                <a:lnTo>
                  <a:pt x="151002" y="43809"/>
                </a:lnTo>
                <a:lnTo>
                  <a:pt x="149245" y="48796"/>
                </a:lnTo>
                <a:lnTo>
                  <a:pt x="146170" y="55931"/>
                </a:lnTo>
                <a:lnTo>
                  <a:pt x="137672" y="74019"/>
                </a:lnTo>
                <a:lnTo>
                  <a:pt x="128929" y="86081"/>
                </a:lnTo>
                <a:lnTo>
                  <a:pt x="117385" y="99837"/>
                </a:lnTo>
                <a:lnTo>
                  <a:pt x="103974" y="114723"/>
                </a:lnTo>
                <a:lnTo>
                  <a:pt x="78914" y="143963"/>
                </a:lnTo>
                <a:lnTo>
                  <a:pt x="57932" y="169024"/>
                </a:lnTo>
                <a:lnTo>
                  <a:pt x="45432" y="183337"/>
                </a:lnTo>
                <a:lnTo>
                  <a:pt x="42671" y="187535"/>
                </a:lnTo>
                <a:lnTo>
                  <a:pt x="41783" y="190334"/>
                </a:lnTo>
                <a:lnTo>
                  <a:pt x="42143" y="192199"/>
                </a:lnTo>
                <a:lnTo>
                  <a:pt x="45083" y="196812"/>
                </a:lnTo>
                <a:lnTo>
                  <a:pt x="47200" y="199376"/>
                </a:lnTo>
                <a:lnTo>
                  <a:pt x="49564" y="201085"/>
                </a:lnTo>
                <a:lnTo>
                  <a:pt x="54732" y="202984"/>
                </a:lnTo>
                <a:lnTo>
                  <a:pt x="58395" y="202538"/>
                </a:lnTo>
                <a:lnTo>
                  <a:pt x="67546" y="199502"/>
                </a:lnTo>
                <a:lnTo>
                  <a:pt x="80273" y="197359"/>
                </a:lnTo>
                <a:lnTo>
                  <a:pt x="119815" y="192438"/>
                </a:lnTo>
                <a:lnTo>
                  <a:pt x="136074" y="189792"/>
                </a:lnTo>
                <a:lnTo>
                  <a:pt x="148818" y="187076"/>
                </a:lnTo>
                <a:lnTo>
                  <a:pt x="159220" y="184312"/>
                </a:lnTo>
                <a:lnTo>
                  <a:pt x="175680" y="181518"/>
                </a:lnTo>
                <a:lnTo>
                  <a:pt x="196177" y="178702"/>
                </a:lnTo>
                <a:lnTo>
                  <a:pt x="236733" y="173986"/>
                </a:lnTo>
                <a:lnTo>
                  <a:pt x="250214" y="172728"/>
                </a:lnTo>
                <a:lnTo>
                  <a:pt x="325755" y="17021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33"/>
          <p:cNvSpPr/>
          <p:nvPr/>
        </p:nvSpPr>
        <p:spPr>
          <a:xfrm>
            <a:off x="8498205" y="2846227"/>
            <a:ext cx="188596" cy="8416"/>
          </a:xfrm>
          <a:custGeom>
            <a:avLst/>
            <a:gdLst/>
            <a:ahLst/>
            <a:cxnLst/>
            <a:rect l="0" t="0" r="0" b="0"/>
            <a:pathLst>
              <a:path w="188596" h="8416">
                <a:moveTo>
                  <a:pt x="0" y="8415"/>
                </a:moveTo>
                <a:lnTo>
                  <a:pt x="65659" y="8415"/>
                </a:lnTo>
                <a:lnTo>
                  <a:pt x="84730" y="7462"/>
                </a:lnTo>
                <a:lnTo>
                  <a:pt x="101254" y="5875"/>
                </a:lnTo>
                <a:lnTo>
                  <a:pt x="116080" y="3864"/>
                </a:lnTo>
                <a:lnTo>
                  <a:pt x="127870" y="2524"/>
                </a:lnTo>
                <a:lnTo>
                  <a:pt x="137633" y="1630"/>
                </a:lnTo>
                <a:lnTo>
                  <a:pt x="146048" y="1034"/>
                </a:lnTo>
                <a:lnTo>
                  <a:pt x="153563" y="637"/>
                </a:lnTo>
                <a:lnTo>
                  <a:pt x="174231" y="0"/>
                </a:lnTo>
                <a:lnTo>
                  <a:pt x="188595" y="84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34"/>
          <p:cNvSpPr/>
          <p:nvPr/>
        </p:nvSpPr>
        <p:spPr>
          <a:xfrm>
            <a:off x="7486650" y="3210568"/>
            <a:ext cx="248178" cy="346902"/>
          </a:xfrm>
          <a:custGeom>
            <a:avLst/>
            <a:gdLst/>
            <a:ahLst/>
            <a:cxnLst/>
            <a:rect l="0" t="0" r="0" b="0"/>
            <a:pathLst>
              <a:path w="248178" h="346902">
                <a:moveTo>
                  <a:pt x="25717" y="55554"/>
                </a:moveTo>
                <a:lnTo>
                  <a:pt x="40478" y="70316"/>
                </a:lnTo>
                <a:lnTo>
                  <a:pt x="46883" y="74180"/>
                </a:lnTo>
                <a:lnTo>
                  <a:pt x="51258" y="76544"/>
                </a:lnTo>
                <a:lnTo>
                  <a:pt x="54174" y="79072"/>
                </a:lnTo>
                <a:lnTo>
                  <a:pt x="56119" y="81710"/>
                </a:lnTo>
                <a:lnTo>
                  <a:pt x="61395" y="92514"/>
                </a:lnTo>
                <a:lnTo>
                  <a:pt x="63790" y="97339"/>
                </a:lnTo>
                <a:lnTo>
                  <a:pt x="67292" y="101508"/>
                </a:lnTo>
                <a:lnTo>
                  <a:pt x="71531" y="105240"/>
                </a:lnTo>
                <a:lnTo>
                  <a:pt x="76262" y="108681"/>
                </a:lnTo>
                <a:lnTo>
                  <a:pt x="79416" y="111927"/>
                </a:lnTo>
                <a:lnTo>
                  <a:pt x="81519" y="115044"/>
                </a:lnTo>
                <a:lnTo>
                  <a:pt x="84808" y="121046"/>
                </a:lnTo>
                <a:lnTo>
                  <a:pt x="89444" y="126889"/>
                </a:lnTo>
                <a:lnTo>
                  <a:pt x="93920" y="129781"/>
                </a:lnTo>
                <a:lnTo>
                  <a:pt x="99761" y="132661"/>
                </a:lnTo>
                <a:lnTo>
                  <a:pt x="106512" y="135534"/>
                </a:lnTo>
                <a:lnTo>
                  <a:pt x="119094" y="141266"/>
                </a:lnTo>
                <a:lnTo>
                  <a:pt x="125115" y="144128"/>
                </a:lnTo>
                <a:lnTo>
                  <a:pt x="130083" y="146036"/>
                </a:lnTo>
                <a:lnTo>
                  <a:pt x="134346" y="147308"/>
                </a:lnTo>
                <a:lnTo>
                  <a:pt x="138141" y="148156"/>
                </a:lnTo>
                <a:lnTo>
                  <a:pt x="142577" y="147768"/>
                </a:lnTo>
                <a:lnTo>
                  <a:pt x="147439" y="146558"/>
                </a:lnTo>
                <a:lnTo>
                  <a:pt x="152586" y="144798"/>
                </a:lnTo>
                <a:lnTo>
                  <a:pt x="156968" y="142673"/>
                </a:lnTo>
                <a:lnTo>
                  <a:pt x="164378" y="137771"/>
                </a:lnTo>
                <a:lnTo>
                  <a:pt x="170846" y="132417"/>
                </a:lnTo>
                <a:lnTo>
                  <a:pt x="173905" y="129656"/>
                </a:lnTo>
                <a:lnTo>
                  <a:pt x="179844" y="121508"/>
                </a:lnTo>
                <a:lnTo>
                  <a:pt x="182760" y="116669"/>
                </a:lnTo>
                <a:lnTo>
                  <a:pt x="187562" y="109632"/>
                </a:lnTo>
                <a:lnTo>
                  <a:pt x="200519" y="91654"/>
                </a:lnTo>
                <a:lnTo>
                  <a:pt x="205116" y="83431"/>
                </a:lnTo>
                <a:lnTo>
                  <a:pt x="208182" y="76044"/>
                </a:lnTo>
                <a:lnTo>
                  <a:pt x="210225" y="69213"/>
                </a:lnTo>
                <a:lnTo>
                  <a:pt x="215036" y="51465"/>
                </a:lnTo>
                <a:lnTo>
                  <a:pt x="217652" y="41398"/>
                </a:lnTo>
                <a:lnTo>
                  <a:pt x="218444" y="32782"/>
                </a:lnTo>
                <a:lnTo>
                  <a:pt x="218019" y="25132"/>
                </a:lnTo>
                <a:lnTo>
                  <a:pt x="215045" y="8270"/>
                </a:lnTo>
                <a:lnTo>
                  <a:pt x="214457" y="0"/>
                </a:lnTo>
                <a:lnTo>
                  <a:pt x="214325" y="10476"/>
                </a:lnTo>
                <a:lnTo>
                  <a:pt x="214314" y="28757"/>
                </a:lnTo>
                <a:lnTo>
                  <a:pt x="215266" y="34832"/>
                </a:lnTo>
                <a:lnTo>
                  <a:pt x="216853" y="41739"/>
                </a:lnTo>
                <a:lnTo>
                  <a:pt x="222109" y="61796"/>
                </a:lnTo>
                <a:lnTo>
                  <a:pt x="230795" y="96111"/>
                </a:lnTo>
                <a:lnTo>
                  <a:pt x="233874" y="109262"/>
                </a:lnTo>
                <a:lnTo>
                  <a:pt x="235925" y="118982"/>
                </a:lnTo>
                <a:lnTo>
                  <a:pt x="243770" y="159629"/>
                </a:lnTo>
                <a:lnTo>
                  <a:pt x="245381" y="169705"/>
                </a:lnTo>
                <a:lnTo>
                  <a:pt x="246454" y="178327"/>
                </a:lnTo>
                <a:lnTo>
                  <a:pt x="247170" y="185980"/>
                </a:lnTo>
                <a:lnTo>
                  <a:pt x="247648" y="196797"/>
                </a:lnTo>
                <a:lnTo>
                  <a:pt x="248177" y="224056"/>
                </a:lnTo>
                <a:lnTo>
                  <a:pt x="247367" y="234564"/>
                </a:lnTo>
                <a:lnTo>
                  <a:pt x="245874" y="242522"/>
                </a:lnTo>
                <a:lnTo>
                  <a:pt x="243926" y="248779"/>
                </a:lnTo>
                <a:lnTo>
                  <a:pt x="240722" y="255808"/>
                </a:lnTo>
                <a:lnTo>
                  <a:pt x="236681" y="263352"/>
                </a:lnTo>
                <a:lnTo>
                  <a:pt x="232082" y="271238"/>
                </a:lnTo>
                <a:lnTo>
                  <a:pt x="224432" y="285081"/>
                </a:lnTo>
                <a:lnTo>
                  <a:pt x="221059" y="291439"/>
                </a:lnTo>
                <a:lnTo>
                  <a:pt x="216905" y="296631"/>
                </a:lnTo>
                <a:lnTo>
                  <a:pt x="212231" y="301045"/>
                </a:lnTo>
                <a:lnTo>
                  <a:pt x="207209" y="304939"/>
                </a:lnTo>
                <a:lnTo>
                  <a:pt x="201957" y="308488"/>
                </a:lnTo>
                <a:lnTo>
                  <a:pt x="196550" y="311807"/>
                </a:lnTo>
                <a:lnTo>
                  <a:pt x="191041" y="314972"/>
                </a:lnTo>
                <a:lnTo>
                  <a:pt x="179840" y="321028"/>
                </a:lnTo>
                <a:lnTo>
                  <a:pt x="157126" y="332678"/>
                </a:lnTo>
                <a:lnTo>
                  <a:pt x="151423" y="334601"/>
                </a:lnTo>
                <a:lnTo>
                  <a:pt x="145716" y="335883"/>
                </a:lnTo>
                <a:lnTo>
                  <a:pt x="140006" y="336737"/>
                </a:lnTo>
                <a:lnTo>
                  <a:pt x="134295" y="338259"/>
                </a:lnTo>
                <a:lnTo>
                  <a:pt x="128582" y="340227"/>
                </a:lnTo>
                <a:lnTo>
                  <a:pt x="122870" y="342491"/>
                </a:lnTo>
                <a:lnTo>
                  <a:pt x="117155" y="344000"/>
                </a:lnTo>
                <a:lnTo>
                  <a:pt x="111441" y="345007"/>
                </a:lnTo>
                <a:lnTo>
                  <a:pt x="105726" y="345678"/>
                </a:lnTo>
                <a:lnTo>
                  <a:pt x="99059" y="346124"/>
                </a:lnTo>
                <a:lnTo>
                  <a:pt x="91757" y="346423"/>
                </a:lnTo>
                <a:lnTo>
                  <a:pt x="76023" y="346754"/>
                </a:lnTo>
                <a:lnTo>
                  <a:pt x="59505" y="346901"/>
                </a:lnTo>
                <a:lnTo>
                  <a:pt x="52052" y="345988"/>
                </a:lnTo>
                <a:lnTo>
                  <a:pt x="45180" y="344427"/>
                </a:lnTo>
                <a:lnTo>
                  <a:pt x="38692" y="342433"/>
                </a:lnTo>
                <a:lnTo>
                  <a:pt x="33415" y="340152"/>
                </a:lnTo>
                <a:lnTo>
                  <a:pt x="28943" y="337678"/>
                </a:lnTo>
                <a:lnTo>
                  <a:pt x="21436" y="333343"/>
                </a:lnTo>
                <a:lnTo>
                  <a:pt x="14924" y="331416"/>
                </a:lnTo>
                <a:lnTo>
                  <a:pt x="8856" y="328019"/>
                </a:lnTo>
                <a:lnTo>
                  <a:pt x="0" y="32130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35"/>
          <p:cNvSpPr/>
          <p:nvPr/>
        </p:nvSpPr>
        <p:spPr>
          <a:xfrm>
            <a:off x="7863840" y="3197542"/>
            <a:ext cx="248603" cy="34291"/>
          </a:xfrm>
          <a:custGeom>
            <a:avLst/>
            <a:gdLst/>
            <a:ahLst/>
            <a:cxnLst/>
            <a:rect l="0" t="0" r="0" b="0"/>
            <a:pathLst>
              <a:path w="248603" h="34291">
                <a:moveTo>
                  <a:pt x="0" y="34290"/>
                </a:moveTo>
                <a:lnTo>
                  <a:pt x="34074" y="34290"/>
                </a:lnTo>
                <a:lnTo>
                  <a:pt x="43671" y="33338"/>
                </a:lnTo>
                <a:lnTo>
                  <a:pt x="72115" y="29739"/>
                </a:lnTo>
                <a:lnTo>
                  <a:pt x="91891" y="25541"/>
                </a:lnTo>
                <a:lnTo>
                  <a:pt x="114600" y="19885"/>
                </a:lnTo>
                <a:lnTo>
                  <a:pt x="139266" y="13257"/>
                </a:lnTo>
                <a:lnTo>
                  <a:pt x="157613" y="8838"/>
                </a:lnTo>
                <a:lnTo>
                  <a:pt x="171751" y="5892"/>
                </a:lnTo>
                <a:lnTo>
                  <a:pt x="183081" y="3928"/>
                </a:lnTo>
                <a:lnTo>
                  <a:pt x="194443" y="2619"/>
                </a:lnTo>
                <a:lnTo>
                  <a:pt x="205828" y="1746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36"/>
          <p:cNvSpPr/>
          <p:nvPr/>
        </p:nvSpPr>
        <p:spPr>
          <a:xfrm>
            <a:off x="7855267" y="3257550"/>
            <a:ext cx="282893" cy="25718"/>
          </a:xfrm>
          <a:custGeom>
            <a:avLst/>
            <a:gdLst/>
            <a:ahLst/>
            <a:cxnLst/>
            <a:rect l="0" t="0" r="0" b="0"/>
            <a:pathLst>
              <a:path w="282893" h="25718">
                <a:moveTo>
                  <a:pt x="0" y="25717"/>
                </a:moveTo>
                <a:lnTo>
                  <a:pt x="40346" y="25717"/>
                </a:lnTo>
                <a:lnTo>
                  <a:pt x="51662" y="24765"/>
                </a:lnTo>
                <a:lnTo>
                  <a:pt x="63969" y="23177"/>
                </a:lnTo>
                <a:lnTo>
                  <a:pt x="170349" y="6156"/>
                </a:lnTo>
                <a:lnTo>
                  <a:pt x="185956" y="4104"/>
                </a:lnTo>
                <a:lnTo>
                  <a:pt x="198267" y="2736"/>
                </a:lnTo>
                <a:lnTo>
                  <a:pt x="210283" y="1824"/>
                </a:lnTo>
                <a:lnTo>
                  <a:pt x="222103" y="1216"/>
                </a:lnTo>
                <a:lnTo>
                  <a:pt x="249324" y="360"/>
                </a:lnTo>
                <a:lnTo>
                  <a:pt x="28289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37"/>
          <p:cNvSpPr/>
          <p:nvPr/>
        </p:nvSpPr>
        <p:spPr>
          <a:xfrm>
            <a:off x="8206740" y="3103432"/>
            <a:ext cx="385763" cy="239694"/>
          </a:xfrm>
          <a:custGeom>
            <a:avLst/>
            <a:gdLst/>
            <a:ahLst/>
            <a:cxnLst/>
            <a:rect l="0" t="0" r="0" b="0"/>
            <a:pathLst>
              <a:path w="385763" h="239694">
                <a:moveTo>
                  <a:pt x="0" y="51248"/>
                </a:moveTo>
                <a:lnTo>
                  <a:pt x="9101" y="46697"/>
                </a:lnTo>
                <a:lnTo>
                  <a:pt x="14639" y="43451"/>
                </a:lnTo>
                <a:lnTo>
                  <a:pt x="28413" y="34765"/>
                </a:lnTo>
                <a:lnTo>
                  <a:pt x="37039" y="29782"/>
                </a:lnTo>
                <a:lnTo>
                  <a:pt x="56784" y="19165"/>
                </a:lnTo>
                <a:lnTo>
                  <a:pt x="80219" y="7028"/>
                </a:lnTo>
                <a:lnTo>
                  <a:pt x="86817" y="4623"/>
                </a:lnTo>
                <a:lnTo>
                  <a:pt x="93121" y="3020"/>
                </a:lnTo>
                <a:lnTo>
                  <a:pt x="104252" y="1238"/>
                </a:lnTo>
                <a:lnTo>
                  <a:pt x="112374" y="446"/>
                </a:lnTo>
                <a:lnTo>
                  <a:pt x="124239" y="94"/>
                </a:lnTo>
                <a:lnTo>
                  <a:pt x="131403" y="0"/>
                </a:lnTo>
                <a:lnTo>
                  <a:pt x="137132" y="890"/>
                </a:lnTo>
                <a:lnTo>
                  <a:pt x="146037" y="4419"/>
                </a:lnTo>
                <a:lnTo>
                  <a:pt x="168341" y="15418"/>
                </a:lnTo>
                <a:lnTo>
                  <a:pt x="169377" y="17836"/>
                </a:lnTo>
                <a:lnTo>
                  <a:pt x="170068" y="21353"/>
                </a:lnTo>
                <a:lnTo>
                  <a:pt x="170528" y="25603"/>
                </a:lnTo>
                <a:lnTo>
                  <a:pt x="169883" y="30341"/>
                </a:lnTo>
                <a:lnTo>
                  <a:pt x="168499" y="35405"/>
                </a:lnTo>
                <a:lnTo>
                  <a:pt x="166625" y="40686"/>
                </a:lnTo>
                <a:lnTo>
                  <a:pt x="164424" y="46111"/>
                </a:lnTo>
                <a:lnTo>
                  <a:pt x="162003" y="51633"/>
                </a:lnTo>
                <a:lnTo>
                  <a:pt x="159437" y="57220"/>
                </a:lnTo>
                <a:lnTo>
                  <a:pt x="155822" y="63802"/>
                </a:lnTo>
                <a:lnTo>
                  <a:pt x="151507" y="71047"/>
                </a:lnTo>
                <a:lnTo>
                  <a:pt x="146724" y="78735"/>
                </a:lnTo>
                <a:lnTo>
                  <a:pt x="141631" y="84812"/>
                </a:lnTo>
                <a:lnTo>
                  <a:pt x="136331" y="89817"/>
                </a:lnTo>
                <a:lnTo>
                  <a:pt x="130892" y="94105"/>
                </a:lnTo>
                <a:lnTo>
                  <a:pt x="125361" y="98869"/>
                </a:lnTo>
                <a:lnTo>
                  <a:pt x="119768" y="103951"/>
                </a:lnTo>
                <a:lnTo>
                  <a:pt x="105337" y="117663"/>
                </a:lnTo>
                <a:lnTo>
                  <a:pt x="82826" y="139932"/>
                </a:lnTo>
                <a:lnTo>
                  <a:pt x="77125" y="146565"/>
                </a:lnTo>
                <a:lnTo>
                  <a:pt x="72370" y="152893"/>
                </a:lnTo>
                <a:lnTo>
                  <a:pt x="68250" y="159016"/>
                </a:lnTo>
                <a:lnTo>
                  <a:pt x="62645" y="165956"/>
                </a:lnTo>
                <a:lnTo>
                  <a:pt x="56050" y="173440"/>
                </a:lnTo>
                <a:lnTo>
                  <a:pt x="48797" y="181286"/>
                </a:lnTo>
                <a:lnTo>
                  <a:pt x="43961" y="187470"/>
                </a:lnTo>
                <a:lnTo>
                  <a:pt x="40737" y="192545"/>
                </a:lnTo>
                <a:lnTo>
                  <a:pt x="38588" y="196881"/>
                </a:lnTo>
                <a:lnTo>
                  <a:pt x="36201" y="204238"/>
                </a:lnTo>
                <a:lnTo>
                  <a:pt x="35139" y="210683"/>
                </a:lnTo>
                <a:lnTo>
                  <a:pt x="34667" y="216723"/>
                </a:lnTo>
                <a:lnTo>
                  <a:pt x="35494" y="219667"/>
                </a:lnTo>
                <a:lnTo>
                  <a:pt x="38952" y="225478"/>
                </a:lnTo>
                <a:lnTo>
                  <a:pt x="43664" y="231236"/>
                </a:lnTo>
                <a:lnTo>
                  <a:pt x="46255" y="234105"/>
                </a:lnTo>
                <a:lnTo>
                  <a:pt x="49887" y="236017"/>
                </a:lnTo>
                <a:lnTo>
                  <a:pt x="59001" y="238143"/>
                </a:lnTo>
                <a:lnTo>
                  <a:pt x="70292" y="239339"/>
                </a:lnTo>
                <a:lnTo>
                  <a:pt x="79183" y="239618"/>
                </a:lnTo>
                <a:lnTo>
                  <a:pt x="84222" y="239693"/>
                </a:lnTo>
                <a:lnTo>
                  <a:pt x="90438" y="238791"/>
                </a:lnTo>
                <a:lnTo>
                  <a:pt x="97439" y="237236"/>
                </a:lnTo>
                <a:lnTo>
                  <a:pt x="104965" y="235247"/>
                </a:lnTo>
                <a:lnTo>
                  <a:pt x="112839" y="233922"/>
                </a:lnTo>
                <a:lnTo>
                  <a:pt x="120946" y="233038"/>
                </a:lnTo>
                <a:lnTo>
                  <a:pt x="129207" y="232449"/>
                </a:lnTo>
                <a:lnTo>
                  <a:pt x="138526" y="231103"/>
                </a:lnTo>
                <a:lnTo>
                  <a:pt x="148548" y="229254"/>
                </a:lnTo>
                <a:lnTo>
                  <a:pt x="159040" y="227068"/>
                </a:lnTo>
                <a:lnTo>
                  <a:pt x="174605" y="222754"/>
                </a:lnTo>
                <a:lnTo>
                  <a:pt x="214762" y="210340"/>
                </a:lnTo>
                <a:lnTo>
                  <a:pt x="236520" y="204935"/>
                </a:lnTo>
                <a:lnTo>
                  <a:pt x="258645" y="200378"/>
                </a:lnTo>
                <a:lnTo>
                  <a:pt x="281015" y="196388"/>
                </a:lnTo>
                <a:lnTo>
                  <a:pt x="299738" y="193728"/>
                </a:lnTo>
                <a:lnTo>
                  <a:pt x="316030" y="191954"/>
                </a:lnTo>
                <a:lnTo>
                  <a:pt x="385762" y="18840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38"/>
          <p:cNvSpPr/>
          <p:nvPr/>
        </p:nvSpPr>
        <p:spPr>
          <a:xfrm>
            <a:off x="4264815" y="3103849"/>
            <a:ext cx="135613" cy="101830"/>
          </a:xfrm>
          <a:custGeom>
            <a:avLst/>
            <a:gdLst/>
            <a:ahLst/>
            <a:cxnLst/>
            <a:rect l="0" t="0" r="0" b="0"/>
            <a:pathLst>
              <a:path w="135613" h="101830">
                <a:moveTo>
                  <a:pt x="50010" y="59403"/>
                </a:moveTo>
                <a:lnTo>
                  <a:pt x="63662" y="54852"/>
                </a:lnTo>
                <a:lnTo>
                  <a:pt x="68636" y="54464"/>
                </a:lnTo>
                <a:lnTo>
                  <a:pt x="72905" y="55158"/>
                </a:lnTo>
                <a:lnTo>
                  <a:pt x="76703" y="56573"/>
                </a:lnTo>
                <a:lnTo>
                  <a:pt x="80188" y="57516"/>
                </a:lnTo>
                <a:lnTo>
                  <a:pt x="83463" y="58145"/>
                </a:lnTo>
                <a:lnTo>
                  <a:pt x="86600" y="58565"/>
                </a:lnTo>
                <a:lnTo>
                  <a:pt x="88690" y="59797"/>
                </a:lnTo>
                <a:lnTo>
                  <a:pt x="90084" y="61570"/>
                </a:lnTo>
                <a:lnTo>
                  <a:pt x="92322" y="66710"/>
                </a:lnTo>
                <a:lnTo>
                  <a:pt x="92505" y="68085"/>
                </a:lnTo>
                <a:lnTo>
                  <a:pt x="92627" y="69953"/>
                </a:lnTo>
                <a:lnTo>
                  <a:pt x="92709" y="72152"/>
                </a:lnTo>
                <a:lnTo>
                  <a:pt x="91811" y="73617"/>
                </a:lnTo>
                <a:lnTo>
                  <a:pt x="90259" y="74594"/>
                </a:lnTo>
                <a:lnTo>
                  <a:pt x="88273" y="75245"/>
                </a:lnTo>
                <a:lnTo>
                  <a:pt x="85043" y="74727"/>
                </a:lnTo>
                <a:lnTo>
                  <a:pt x="80986" y="73429"/>
                </a:lnTo>
                <a:lnTo>
                  <a:pt x="69886" y="69053"/>
                </a:lnTo>
                <a:lnTo>
                  <a:pt x="65829" y="65914"/>
                </a:lnTo>
                <a:lnTo>
                  <a:pt x="63413" y="63744"/>
                </a:lnTo>
                <a:lnTo>
                  <a:pt x="61803" y="61345"/>
                </a:lnTo>
                <a:lnTo>
                  <a:pt x="60729" y="58793"/>
                </a:lnTo>
                <a:lnTo>
                  <a:pt x="60014" y="56138"/>
                </a:lnTo>
                <a:lnTo>
                  <a:pt x="60489" y="53417"/>
                </a:lnTo>
                <a:lnTo>
                  <a:pt x="61758" y="50650"/>
                </a:lnTo>
                <a:lnTo>
                  <a:pt x="63557" y="47852"/>
                </a:lnTo>
                <a:lnTo>
                  <a:pt x="65709" y="45035"/>
                </a:lnTo>
                <a:lnTo>
                  <a:pt x="68096" y="42204"/>
                </a:lnTo>
                <a:lnTo>
                  <a:pt x="70639" y="39365"/>
                </a:lnTo>
                <a:lnTo>
                  <a:pt x="73288" y="37472"/>
                </a:lnTo>
                <a:lnTo>
                  <a:pt x="76006" y="36210"/>
                </a:lnTo>
                <a:lnTo>
                  <a:pt x="78770" y="35369"/>
                </a:lnTo>
                <a:lnTo>
                  <a:pt x="81566" y="34807"/>
                </a:lnTo>
                <a:lnTo>
                  <a:pt x="84382" y="34434"/>
                </a:lnTo>
                <a:lnTo>
                  <a:pt x="87212" y="34184"/>
                </a:lnTo>
                <a:lnTo>
                  <a:pt x="91956" y="34018"/>
                </a:lnTo>
                <a:lnTo>
                  <a:pt x="104848" y="33833"/>
                </a:lnTo>
                <a:lnTo>
                  <a:pt x="110381" y="34736"/>
                </a:lnTo>
                <a:lnTo>
                  <a:pt x="115022" y="36291"/>
                </a:lnTo>
                <a:lnTo>
                  <a:pt x="124764" y="41079"/>
                </a:lnTo>
                <a:lnTo>
                  <a:pt x="126516" y="42425"/>
                </a:lnTo>
                <a:lnTo>
                  <a:pt x="128636" y="44274"/>
                </a:lnTo>
                <a:lnTo>
                  <a:pt x="134332" y="49536"/>
                </a:lnTo>
                <a:lnTo>
                  <a:pt x="134800" y="50920"/>
                </a:lnTo>
                <a:lnTo>
                  <a:pt x="135111" y="52795"/>
                </a:lnTo>
                <a:lnTo>
                  <a:pt x="135319" y="54998"/>
                </a:lnTo>
                <a:lnTo>
                  <a:pt x="135458" y="58371"/>
                </a:lnTo>
                <a:lnTo>
                  <a:pt x="135612" y="67200"/>
                </a:lnTo>
                <a:lnTo>
                  <a:pt x="134700" y="72221"/>
                </a:lnTo>
                <a:lnTo>
                  <a:pt x="133140" y="77473"/>
                </a:lnTo>
                <a:lnTo>
                  <a:pt x="131147" y="82880"/>
                </a:lnTo>
                <a:lnTo>
                  <a:pt x="128866" y="86484"/>
                </a:lnTo>
                <a:lnTo>
                  <a:pt x="126393" y="88887"/>
                </a:lnTo>
                <a:lnTo>
                  <a:pt x="123792" y="90489"/>
                </a:lnTo>
                <a:lnTo>
                  <a:pt x="121105" y="92509"/>
                </a:lnTo>
                <a:lnTo>
                  <a:pt x="118362" y="94809"/>
                </a:lnTo>
                <a:lnTo>
                  <a:pt x="115580" y="97295"/>
                </a:lnTo>
                <a:lnTo>
                  <a:pt x="111820" y="98952"/>
                </a:lnTo>
                <a:lnTo>
                  <a:pt x="107410" y="100056"/>
                </a:lnTo>
                <a:lnTo>
                  <a:pt x="102564" y="100793"/>
                </a:lnTo>
                <a:lnTo>
                  <a:pt x="96476" y="101284"/>
                </a:lnTo>
                <a:lnTo>
                  <a:pt x="89559" y="101611"/>
                </a:lnTo>
                <a:lnTo>
                  <a:pt x="82092" y="101829"/>
                </a:lnTo>
                <a:lnTo>
                  <a:pt x="76160" y="101022"/>
                </a:lnTo>
                <a:lnTo>
                  <a:pt x="71253" y="99532"/>
                </a:lnTo>
                <a:lnTo>
                  <a:pt x="67029" y="97585"/>
                </a:lnTo>
                <a:lnTo>
                  <a:pt x="63261" y="96288"/>
                </a:lnTo>
                <a:lnTo>
                  <a:pt x="59796" y="95423"/>
                </a:lnTo>
                <a:lnTo>
                  <a:pt x="56534" y="94846"/>
                </a:lnTo>
                <a:lnTo>
                  <a:pt x="54359" y="92557"/>
                </a:lnTo>
                <a:lnTo>
                  <a:pt x="52909" y="89126"/>
                </a:lnTo>
                <a:lnTo>
                  <a:pt x="51943" y="84933"/>
                </a:lnTo>
                <a:lnTo>
                  <a:pt x="51298" y="81186"/>
                </a:lnTo>
                <a:lnTo>
                  <a:pt x="50869" y="77735"/>
                </a:lnTo>
                <a:lnTo>
                  <a:pt x="50582" y="74481"/>
                </a:lnTo>
                <a:lnTo>
                  <a:pt x="51344" y="70408"/>
                </a:lnTo>
                <a:lnTo>
                  <a:pt x="52804" y="65787"/>
                </a:lnTo>
                <a:lnTo>
                  <a:pt x="54730" y="60802"/>
                </a:lnTo>
                <a:lnTo>
                  <a:pt x="57919" y="53668"/>
                </a:lnTo>
                <a:lnTo>
                  <a:pt x="66542" y="35582"/>
                </a:lnTo>
                <a:lnTo>
                  <a:pt x="71509" y="28282"/>
                </a:lnTo>
                <a:lnTo>
                  <a:pt x="76725" y="22463"/>
                </a:lnTo>
                <a:lnTo>
                  <a:pt x="82107" y="17631"/>
                </a:lnTo>
                <a:lnTo>
                  <a:pt x="87601" y="13458"/>
                </a:lnTo>
                <a:lnTo>
                  <a:pt x="93168" y="9723"/>
                </a:lnTo>
                <a:lnTo>
                  <a:pt x="98784" y="6280"/>
                </a:lnTo>
                <a:lnTo>
                  <a:pt x="103481" y="3986"/>
                </a:lnTo>
                <a:lnTo>
                  <a:pt x="107565" y="2456"/>
                </a:lnTo>
                <a:lnTo>
                  <a:pt x="111240" y="1436"/>
                </a:lnTo>
                <a:lnTo>
                  <a:pt x="114642" y="756"/>
                </a:lnTo>
                <a:lnTo>
                  <a:pt x="117863" y="302"/>
                </a:lnTo>
                <a:lnTo>
                  <a:pt x="120963" y="0"/>
                </a:lnTo>
                <a:lnTo>
                  <a:pt x="123982" y="751"/>
                </a:lnTo>
                <a:lnTo>
                  <a:pt x="126947" y="2204"/>
                </a:lnTo>
                <a:lnTo>
                  <a:pt x="129876" y="4126"/>
                </a:lnTo>
                <a:lnTo>
                  <a:pt x="131829" y="6359"/>
                </a:lnTo>
                <a:lnTo>
                  <a:pt x="133131" y="8800"/>
                </a:lnTo>
                <a:lnTo>
                  <a:pt x="135220" y="15012"/>
                </a:lnTo>
                <a:lnTo>
                  <a:pt x="135392" y="17426"/>
                </a:lnTo>
                <a:lnTo>
                  <a:pt x="135506" y="20941"/>
                </a:lnTo>
                <a:lnTo>
                  <a:pt x="135582" y="25189"/>
                </a:lnTo>
                <a:lnTo>
                  <a:pt x="134681" y="29926"/>
                </a:lnTo>
                <a:lnTo>
                  <a:pt x="133127" y="34989"/>
                </a:lnTo>
                <a:lnTo>
                  <a:pt x="131139" y="40270"/>
                </a:lnTo>
                <a:lnTo>
                  <a:pt x="127908" y="45695"/>
                </a:lnTo>
                <a:lnTo>
                  <a:pt x="123850" y="51217"/>
                </a:lnTo>
                <a:lnTo>
                  <a:pt x="119238" y="56803"/>
                </a:lnTo>
                <a:lnTo>
                  <a:pt x="114260" y="61480"/>
                </a:lnTo>
                <a:lnTo>
                  <a:pt x="109035" y="65550"/>
                </a:lnTo>
                <a:lnTo>
                  <a:pt x="103648" y="69216"/>
                </a:lnTo>
                <a:lnTo>
                  <a:pt x="98151" y="71660"/>
                </a:lnTo>
                <a:lnTo>
                  <a:pt x="92581" y="73289"/>
                </a:lnTo>
                <a:lnTo>
                  <a:pt x="86963" y="74376"/>
                </a:lnTo>
                <a:lnTo>
                  <a:pt x="80360" y="76052"/>
                </a:lnTo>
                <a:lnTo>
                  <a:pt x="73101" y="78123"/>
                </a:lnTo>
                <a:lnTo>
                  <a:pt x="65404" y="80455"/>
                </a:lnTo>
                <a:lnTo>
                  <a:pt x="59320" y="81058"/>
                </a:lnTo>
                <a:lnTo>
                  <a:pt x="54312" y="80507"/>
                </a:lnTo>
                <a:lnTo>
                  <a:pt x="50020" y="79187"/>
                </a:lnTo>
                <a:lnTo>
                  <a:pt x="45254" y="78308"/>
                </a:lnTo>
                <a:lnTo>
                  <a:pt x="40172" y="77721"/>
                </a:lnTo>
                <a:lnTo>
                  <a:pt x="34878" y="77330"/>
                </a:lnTo>
                <a:lnTo>
                  <a:pt x="30397" y="76117"/>
                </a:lnTo>
                <a:lnTo>
                  <a:pt x="26457" y="74356"/>
                </a:lnTo>
                <a:lnTo>
                  <a:pt x="22878" y="72229"/>
                </a:lnTo>
                <a:lnTo>
                  <a:pt x="19539" y="69859"/>
                </a:lnTo>
                <a:lnTo>
                  <a:pt x="16361" y="67326"/>
                </a:lnTo>
                <a:lnTo>
                  <a:pt x="13290" y="64685"/>
                </a:lnTo>
                <a:lnTo>
                  <a:pt x="11242" y="61972"/>
                </a:lnTo>
                <a:lnTo>
                  <a:pt x="9877" y="59211"/>
                </a:lnTo>
                <a:lnTo>
                  <a:pt x="8967" y="56417"/>
                </a:lnTo>
                <a:lnTo>
                  <a:pt x="8360" y="52650"/>
                </a:lnTo>
                <a:lnTo>
                  <a:pt x="7956" y="48233"/>
                </a:lnTo>
                <a:lnTo>
                  <a:pt x="7687" y="43384"/>
                </a:lnTo>
                <a:lnTo>
                  <a:pt x="8459" y="40151"/>
                </a:lnTo>
                <a:lnTo>
                  <a:pt x="9927" y="37996"/>
                </a:lnTo>
                <a:lnTo>
                  <a:pt x="11858" y="36559"/>
                </a:lnTo>
                <a:lnTo>
                  <a:pt x="14097" y="34649"/>
                </a:lnTo>
                <a:lnTo>
                  <a:pt x="16543" y="32423"/>
                </a:lnTo>
                <a:lnTo>
                  <a:pt x="19126" y="29986"/>
                </a:lnTo>
                <a:lnTo>
                  <a:pt x="21800" y="28362"/>
                </a:lnTo>
                <a:lnTo>
                  <a:pt x="24536" y="27279"/>
                </a:lnTo>
                <a:lnTo>
                  <a:pt x="27312" y="26557"/>
                </a:lnTo>
                <a:lnTo>
                  <a:pt x="30115" y="25123"/>
                </a:lnTo>
                <a:lnTo>
                  <a:pt x="32937" y="23215"/>
                </a:lnTo>
                <a:lnTo>
                  <a:pt x="35770" y="20990"/>
                </a:lnTo>
                <a:lnTo>
                  <a:pt x="38612" y="19507"/>
                </a:lnTo>
                <a:lnTo>
                  <a:pt x="41458" y="18518"/>
                </a:lnTo>
                <a:lnTo>
                  <a:pt x="44309" y="17859"/>
                </a:lnTo>
                <a:lnTo>
                  <a:pt x="48114" y="18372"/>
                </a:lnTo>
                <a:lnTo>
                  <a:pt x="52556" y="19667"/>
                </a:lnTo>
                <a:lnTo>
                  <a:pt x="57422" y="21482"/>
                </a:lnTo>
                <a:lnTo>
                  <a:pt x="61619" y="22692"/>
                </a:lnTo>
                <a:lnTo>
                  <a:pt x="65369" y="23499"/>
                </a:lnTo>
                <a:lnTo>
                  <a:pt x="68822" y="24037"/>
                </a:lnTo>
                <a:lnTo>
                  <a:pt x="71124" y="25348"/>
                </a:lnTo>
                <a:lnTo>
                  <a:pt x="72658" y="27175"/>
                </a:lnTo>
                <a:lnTo>
                  <a:pt x="73681" y="29345"/>
                </a:lnTo>
                <a:lnTo>
                  <a:pt x="73411" y="31744"/>
                </a:lnTo>
                <a:lnTo>
                  <a:pt x="72278" y="34296"/>
                </a:lnTo>
                <a:lnTo>
                  <a:pt x="70569" y="36950"/>
                </a:lnTo>
                <a:lnTo>
                  <a:pt x="69432" y="39672"/>
                </a:lnTo>
                <a:lnTo>
                  <a:pt x="68672" y="42439"/>
                </a:lnTo>
                <a:lnTo>
                  <a:pt x="68167" y="45236"/>
                </a:lnTo>
                <a:lnTo>
                  <a:pt x="65924" y="47101"/>
                </a:lnTo>
                <a:lnTo>
                  <a:pt x="62525" y="48344"/>
                </a:lnTo>
                <a:lnTo>
                  <a:pt x="52482" y="50340"/>
                </a:lnTo>
                <a:lnTo>
                  <a:pt x="32538" y="55236"/>
                </a:lnTo>
                <a:lnTo>
                  <a:pt x="25980" y="55672"/>
                </a:lnTo>
                <a:lnTo>
                  <a:pt x="20655" y="55011"/>
                </a:lnTo>
                <a:lnTo>
                  <a:pt x="9815" y="51657"/>
                </a:lnTo>
                <a:lnTo>
                  <a:pt x="5793" y="48658"/>
                </a:lnTo>
                <a:lnTo>
                  <a:pt x="0" y="43522"/>
                </a:lnTo>
                <a:lnTo>
                  <a:pt x="477" y="42148"/>
                </a:lnTo>
                <a:lnTo>
                  <a:pt x="1748" y="40280"/>
                </a:lnTo>
                <a:lnTo>
                  <a:pt x="3548" y="38082"/>
                </a:lnTo>
                <a:lnTo>
                  <a:pt x="5700" y="34711"/>
                </a:lnTo>
                <a:lnTo>
                  <a:pt x="8087" y="30560"/>
                </a:lnTo>
                <a:lnTo>
                  <a:pt x="14212" y="19310"/>
                </a:lnTo>
                <a:lnTo>
                  <a:pt x="16619" y="18387"/>
                </a:lnTo>
                <a:lnTo>
                  <a:pt x="20130" y="17771"/>
                </a:lnTo>
                <a:lnTo>
                  <a:pt x="24375" y="17361"/>
                </a:lnTo>
                <a:lnTo>
                  <a:pt x="28157" y="17088"/>
                </a:lnTo>
                <a:lnTo>
                  <a:pt x="31631" y="16905"/>
                </a:lnTo>
                <a:lnTo>
                  <a:pt x="34900" y="16784"/>
                </a:lnTo>
                <a:lnTo>
                  <a:pt x="38031" y="17655"/>
                </a:lnTo>
                <a:lnTo>
                  <a:pt x="41072" y="19189"/>
                </a:lnTo>
                <a:lnTo>
                  <a:pt x="44051" y="21163"/>
                </a:lnTo>
                <a:lnTo>
                  <a:pt x="46037" y="23432"/>
                </a:lnTo>
                <a:lnTo>
                  <a:pt x="47362" y="25898"/>
                </a:lnTo>
                <a:lnTo>
                  <a:pt x="49486" y="32147"/>
                </a:lnTo>
                <a:lnTo>
                  <a:pt x="49661" y="33612"/>
                </a:lnTo>
                <a:lnTo>
                  <a:pt x="49777" y="35542"/>
                </a:lnTo>
                <a:lnTo>
                  <a:pt x="50010" y="422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39"/>
          <p:cNvSpPr/>
          <p:nvPr/>
        </p:nvSpPr>
        <p:spPr>
          <a:xfrm>
            <a:off x="6680834" y="3531870"/>
            <a:ext cx="17147" cy="368618"/>
          </a:xfrm>
          <a:custGeom>
            <a:avLst/>
            <a:gdLst/>
            <a:ahLst/>
            <a:cxnLst/>
            <a:rect l="0" t="0" r="0" b="0"/>
            <a:pathLst>
              <a:path w="17147" h="368618">
                <a:moveTo>
                  <a:pt x="0" y="0"/>
                </a:moveTo>
                <a:lnTo>
                  <a:pt x="0" y="13652"/>
                </a:lnTo>
                <a:lnTo>
                  <a:pt x="953" y="19579"/>
                </a:lnTo>
                <a:lnTo>
                  <a:pt x="2541" y="25435"/>
                </a:lnTo>
                <a:lnTo>
                  <a:pt x="4551" y="31244"/>
                </a:lnTo>
                <a:lnTo>
                  <a:pt x="6844" y="38927"/>
                </a:lnTo>
                <a:lnTo>
                  <a:pt x="11932" y="57623"/>
                </a:lnTo>
                <a:lnTo>
                  <a:pt x="13670" y="66038"/>
                </a:lnTo>
                <a:lnTo>
                  <a:pt x="14829" y="73552"/>
                </a:lnTo>
                <a:lnTo>
                  <a:pt x="15601" y="80468"/>
                </a:lnTo>
                <a:lnTo>
                  <a:pt x="16116" y="86982"/>
                </a:lnTo>
                <a:lnTo>
                  <a:pt x="16459" y="93230"/>
                </a:lnTo>
                <a:lnTo>
                  <a:pt x="16840" y="105253"/>
                </a:lnTo>
                <a:lnTo>
                  <a:pt x="17010" y="116946"/>
                </a:lnTo>
                <a:lnTo>
                  <a:pt x="17146" y="3686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40"/>
          <p:cNvSpPr/>
          <p:nvPr/>
        </p:nvSpPr>
        <p:spPr>
          <a:xfrm>
            <a:off x="7460932" y="3626167"/>
            <a:ext cx="192665" cy="471443"/>
          </a:xfrm>
          <a:custGeom>
            <a:avLst/>
            <a:gdLst/>
            <a:ahLst/>
            <a:cxnLst/>
            <a:rect l="0" t="0" r="0" b="0"/>
            <a:pathLst>
              <a:path w="192665" h="471443">
                <a:moveTo>
                  <a:pt x="25718" y="0"/>
                </a:moveTo>
                <a:lnTo>
                  <a:pt x="25718" y="13653"/>
                </a:lnTo>
                <a:lnTo>
                  <a:pt x="24766" y="18627"/>
                </a:lnTo>
                <a:lnTo>
                  <a:pt x="19826" y="32083"/>
                </a:lnTo>
                <a:lnTo>
                  <a:pt x="18337" y="45692"/>
                </a:lnTo>
                <a:lnTo>
                  <a:pt x="17675" y="58725"/>
                </a:lnTo>
                <a:lnTo>
                  <a:pt x="17499" y="64868"/>
                </a:lnTo>
                <a:lnTo>
                  <a:pt x="17176" y="161814"/>
                </a:lnTo>
                <a:lnTo>
                  <a:pt x="19699" y="174470"/>
                </a:lnTo>
                <a:lnTo>
                  <a:pt x="23995" y="183270"/>
                </a:lnTo>
                <a:lnTo>
                  <a:pt x="29080" y="190356"/>
                </a:lnTo>
                <a:lnTo>
                  <a:pt x="31769" y="192626"/>
                </a:lnTo>
                <a:lnTo>
                  <a:pt x="34515" y="194140"/>
                </a:lnTo>
                <a:lnTo>
                  <a:pt x="37297" y="195149"/>
                </a:lnTo>
                <a:lnTo>
                  <a:pt x="41058" y="195822"/>
                </a:lnTo>
                <a:lnTo>
                  <a:pt x="45469" y="196271"/>
                </a:lnTo>
                <a:lnTo>
                  <a:pt x="54499" y="196769"/>
                </a:lnTo>
                <a:lnTo>
                  <a:pt x="61687" y="196991"/>
                </a:lnTo>
                <a:lnTo>
                  <a:pt x="66842" y="195145"/>
                </a:lnTo>
                <a:lnTo>
                  <a:pt x="73136" y="192009"/>
                </a:lnTo>
                <a:lnTo>
                  <a:pt x="80190" y="188014"/>
                </a:lnTo>
                <a:lnTo>
                  <a:pt x="85845" y="184397"/>
                </a:lnTo>
                <a:lnTo>
                  <a:pt x="90568" y="181034"/>
                </a:lnTo>
                <a:lnTo>
                  <a:pt x="94668" y="177839"/>
                </a:lnTo>
                <a:lnTo>
                  <a:pt x="98355" y="174757"/>
                </a:lnTo>
                <a:lnTo>
                  <a:pt x="101765" y="171750"/>
                </a:lnTo>
                <a:lnTo>
                  <a:pt x="104991" y="168792"/>
                </a:lnTo>
                <a:lnTo>
                  <a:pt x="108094" y="164916"/>
                </a:lnTo>
                <a:lnTo>
                  <a:pt x="114082" y="155528"/>
                </a:lnTo>
                <a:lnTo>
                  <a:pt x="119918" y="145006"/>
                </a:lnTo>
                <a:lnTo>
                  <a:pt x="125687" y="134932"/>
                </a:lnTo>
                <a:lnTo>
                  <a:pt x="131426" y="127280"/>
                </a:lnTo>
                <a:lnTo>
                  <a:pt x="137152" y="118164"/>
                </a:lnTo>
                <a:lnTo>
                  <a:pt x="140012" y="113066"/>
                </a:lnTo>
                <a:lnTo>
                  <a:pt x="142872" y="103952"/>
                </a:lnTo>
                <a:lnTo>
                  <a:pt x="145730" y="92162"/>
                </a:lnTo>
                <a:lnTo>
                  <a:pt x="148588" y="78586"/>
                </a:lnTo>
                <a:lnTo>
                  <a:pt x="151446" y="66678"/>
                </a:lnTo>
                <a:lnTo>
                  <a:pt x="154304" y="55882"/>
                </a:lnTo>
                <a:lnTo>
                  <a:pt x="157162" y="45827"/>
                </a:lnTo>
                <a:lnTo>
                  <a:pt x="159068" y="36267"/>
                </a:lnTo>
                <a:lnTo>
                  <a:pt x="160337" y="27035"/>
                </a:lnTo>
                <a:lnTo>
                  <a:pt x="161749" y="13921"/>
                </a:lnTo>
                <a:lnTo>
                  <a:pt x="162125" y="13091"/>
                </a:lnTo>
                <a:lnTo>
                  <a:pt x="162376" y="14442"/>
                </a:lnTo>
                <a:lnTo>
                  <a:pt x="167280" y="25446"/>
                </a:lnTo>
                <a:lnTo>
                  <a:pt x="169597" y="35439"/>
                </a:lnTo>
                <a:lnTo>
                  <a:pt x="170214" y="40771"/>
                </a:lnTo>
                <a:lnTo>
                  <a:pt x="173441" y="49236"/>
                </a:lnTo>
                <a:lnTo>
                  <a:pt x="175635" y="52826"/>
                </a:lnTo>
                <a:lnTo>
                  <a:pt x="177097" y="59983"/>
                </a:lnTo>
                <a:lnTo>
                  <a:pt x="178073" y="69516"/>
                </a:lnTo>
                <a:lnTo>
                  <a:pt x="178722" y="80634"/>
                </a:lnTo>
                <a:lnTo>
                  <a:pt x="180108" y="93761"/>
                </a:lnTo>
                <a:lnTo>
                  <a:pt x="184188" y="123587"/>
                </a:lnTo>
                <a:lnTo>
                  <a:pt x="189177" y="171133"/>
                </a:lnTo>
                <a:lnTo>
                  <a:pt x="191840" y="199813"/>
                </a:lnTo>
                <a:lnTo>
                  <a:pt x="192664" y="224649"/>
                </a:lnTo>
                <a:lnTo>
                  <a:pt x="192260" y="246921"/>
                </a:lnTo>
                <a:lnTo>
                  <a:pt x="191038" y="267484"/>
                </a:lnTo>
                <a:lnTo>
                  <a:pt x="189272" y="285003"/>
                </a:lnTo>
                <a:lnTo>
                  <a:pt x="187141" y="300492"/>
                </a:lnTo>
                <a:lnTo>
                  <a:pt x="184768" y="314628"/>
                </a:lnTo>
                <a:lnTo>
                  <a:pt x="180329" y="331672"/>
                </a:lnTo>
                <a:lnTo>
                  <a:pt x="174512" y="350655"/>
                </a:lnTo>
                <a:lnTo>
                  <a:pt x="167776" y="370930"/>
                </a:lnTo>
                <a:lnTo>
                  <a:pt x="161381" y="386352"/>
                </a:lnTo>
                <a:lnTo>
                  <a:pt x="155212" y="398538"/>
                </a:lnTo>
                <a:lnTo>
                  <a:pt x="149194" y="408567"/>
                </a:lnTo>
                <a:lnTo>
                  <a:pt x="143278" y="417158"/>
                </a:lnTo>
                <a:lnTo>
                  <a:pt x="137429" y="424790"/>
                </a:lnTo>
                <a:lnTo>
                  <a:pt x="131624" y="431784"/>
                </a:lnTo>
                <a:lnTo>
                  <a:pt x="126802" y="437398"/>
                </a:lnTo>
                <a:lnTo>
                  <a:pt x="122635" y="442094"/>
                </a:lnTo>
                <a:lnTo>
                  <a:pt x="118904" y="446177"/>
                </a:lnTo>
                <a:lnTo>
                  <a:pt x="114512" y="449851"/>
                </a:lnTo>
                <a:lnTo>
                  <a:pt x="109679" y="453254"/>
                </a:lnTo>
                <a:lnTo>
                  <a:pt x="104551" y="456474"/>
                </a:lnTo>
                <a:lnTo>
                  <a:pt x="100181" y="459573"/>
                </a:lnTo>
                <a:lnTo>
                  <a:pt x="96315" y="462593"/>
                </a:lnTo>
                <a:lnTo>
                  <a:pt x="92785" y="465557"/>
                </a:lnTo>
                <a:lnTo>
                  <a:pt x="88527" y="467534"/>
                </a:lnTo>
                <a:lnTo>
                  <a:pt x="83783" y="468852"/>
                </a:lnTo>
                <a:lnTo>
                  <a:pt x="78715" y="469731"/>
                </a:lnTo>
                <a:lnTo>
                  <a:pt x="74384" y="470316"/>
                </a:lnTo>
                <a:lnTo>
                  <a:pt x="70545" y="470707"/>
                </a:lnTo>
                <a:lnTo>
                  <a:pt x="67032" y="470967"/>
                </a:lnTo>
                <a:lnTo>
                  <a:pt x="62786" y="471141"/>
                </a:lnTo>
                <a:lnTo>
                  <a:pt x="48660" y="471385"/>
                </a:lnTo>
                <a:lnTo>
                  <a:pt x="41312" y="471442"/>
                </a:lnTo>
                <a:lnTo>
                  <a:pt x="37066" y="469552"/>
                </a:lnTo>
                <a:lnTo>
                  <a:pt x="32331" y="466387"/>
                </a:lnTo>
                <a:lnTo>
                  <a:pt x="27269" y="462372"/>
                </a:lnTo>
                <a:lnTo>
                  <a:pt x="22942" y="458743"/>
                </a:lnTo>
                <a:lnTo>
                  <a:pt x="19105" y="455371"/>
                </a:lnTo>
                <a:lnTo>
                  <a:pt x="12301" y="449085"/>
                </a:lnTo>
                <a:lnTo>
                  <a:pt x="6102" y="443116"/>
                </a:lnTo>
                <a:lnTo>
                  <a:pt x="4068" y="440190"/>
                </a:lnTo>
                <a:lnTo>
                  <a:pt x="2712" y="437288"/>
                </a:lnTo>
                <a:lnTo>
                  <a:pt x="0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41"/>
          <p:cNvSpPr/>
          <p:nvPr/>
        </p:nvSpPr>
        <p:spPr>
          <a:xfrm>
            <a:off x="7743825" y="3626167"/>
            <a:ext cx="222885" cy="30422"/>
          </a:xfrm>
          <a:custGeom>
            <a:avLst/>
            <a:gdLst/>
            <a:ahLst/>
            <a:cxnLst/>
            <a:rect l="0" t="0" r="0" b="0"/>
            <a:pathLst>
              <a:path w="222885" h="30422">
                <a:moveTo>
                  <a:pt x="0" y="17145"/>
                </a:moveTo>
                <a:lnTo>
                  <a:pt x="4550" y="21696"/>
                </a:lnTo>
                <a:lnTo>
                  <a:pt x="6844" y="23037"/>
                </a:lnTo>
                <a:lnTo>
                  <a:pt x="9325" y="23930"/>
                </a:lnTo>
                <a:lnTo>
                  <a:pt x="11931" y="24526"/>
                </a:lnTo>
                <a:lnTo>
                  <a:pt x="15574" y="25876"/>
                </a:lnTo>
                <a:lnTo>
                  <a:pt x="19908" y="27728"/>
                </a:lnTo>
                <a:lnTo>
                  <a:pt x="24701" y="29916"/>
                </a:lnTo>
                <a:lnTo>
                  <a:pt x="29802" y="30421"/>
                </a:lnTo>
                <a:lnTo>
                  <a:pt x="35108" y="29806"/>
                </a:lnTo>
                <a:lnTo>
                  <a:pt x="40551" y="28443"/>
                </a:lnTo>
                <a:lnTo>
                  <a:pt x="47989" y="27534"/>
                </a:lnTo>
                <a:lnTo>
                  <a:pt x="56757" y="26929"/>
                </a:lnTo>
                <a:lnTo>
                  <a:pt x="74755" y="26256"/>
                </a:lnTo>
                <a:lnTo>
                  <a:pt x="89104" y="25957"/>
                </a:lnTo>
                <a:lnTo>
                  <a:pt x="96550" y="24925"/>
                </a:lnTo>
                <a:lnTo>
                  <a:pt x="104371" y="23284"/>
                </a:lnTo>
                <a:lnTo>
                  <a:pt x="112444" y="21238"/>
                </a:lnTo>
                <a:lnTo>
                  <a:pt x="123540" y="18921"/>
                </a:lnTo>
                <a:lnTo>
                  <a:pt x="151109" y="13807"/>
                </a:lnTo>
                <a:lnTo>
                  <a:pt x="162652" y="12062"/>
                </a:lnTo>
                <a:lnTo>
                  <a:pt x="172252" y="10899"/>
                </a:lnTo>
                <a:lnTo>
                  <a:pt x="180557" y="10123"/>
                </a:lnTo>
                <a:lnTo>
                  <a:pt x="188952" y="8654"/>
                </a:lnTo>
                <a:lnTo>
                  <a:pt x="197405" y="6722"/>
                </a:lnTo>
                <a:lnTo>
                  <a:pt x="22288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42"/>
          <p:cNvSpPr/>
          <p:nvPr/>
        </p:nvSpPr>
        <p:spPr>
          <a:xfrm>
            <a:off x="7743825" y="3730259"/>
            <a:ext cx="265748" cy="15924"/>
          </a:xfrm>
          <a:custGeom>
            <a:avLst/>
            <a:gdLst/>
            <a:ahLst/>
            <a:cxnLst/>
            <a:rect l="0" t="0" r="0" b="0"/>
            <a:pathLst>
              <a:path w="265748" h="15924">
                <a:moveTo>
                  <a:pt x="0" y="15923"/>
                </a:moveTo>
                <a:lnTo>
                  <a:pt x="18203" y="11372"/>
                </a:lnTo>
                <a:lnTo>
                  <a:pt x="24518" y="10032"/>
                </a:lnTo>
                <a:lnTo>
                  <a:pt x="29680" y="9138"/>
                </a:lnTo>
                <a:lnTo>
                  <a:pt x="34074" y="8542"/>
                </a:lnTo>
                <a:lnTo>
                  <a:pt x="41767" y="8145"/>
                </a:lnTo>
                <a:lnTo>
                  <a:pt x="63013" y="7703"/>
                </a:lnTo>
                <a:lnTo>
                  <a:pt x="78203" y="6633"/>
                </a:lnTo>
                <a:lnTo>
                  <a:pt x="115403" y="2904"/>
                </a:lnTo>
                <a:lnTo>
                  <a:pt x="135990" y="1529"/>
                </a:lnTo>
                <a:lnTo>
                  <a:pt x="157335" y="612"/>
                </a:lnTo>
                <a:lnTo>
                  <a:pt x="179185" y="0"/>
                </a:lnTo>
                <a:lnTo>
                  <a:pt x="197562" y="545"/>
                </a:lnTo>
                <a:lnTo>
                  <a:pt x="213622" y="1862"/>
                </a:lnTo>
                <a:lnTo>
                  <a:pt x="265747" y="73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43"/>
          <p:cNvSpPr/>
          <p:nvPr/>
        </p:nvSpPr>
        <p:spPr>
          <a:xfrm>
            <a:off x="8103869" y="3643312"/>
            <a:ext cx="197169" cy="15924"/>
          </a:xfrm>
          <a:custGeom>
            <a:avLst/>
            <a:gdLst/>
            <a:ahLst/>
            <a:cxnLst/>
            <a:rect l="0" t="0" r="0" b="0"/>
            <a:pathLst>
              <a:path w="197169" h="15924">
                <a:moveTo>
                  <a:pt x="0" y="0"/>
                </a:moveTo>
                <a:lnTo>
                  <a:pt x="4552" y="4551"/>
                </a:lnTo>
                <a:lnTo>
                  <a:pt x="6844" y="5892"/>
                </a:lnTo>
                <a:lnTo>
                  <a:pt x="9325" y="6785"/>
                </a:lnTo>
                <a:lnTo>
                  <a:pt x="11932" y="7381"/>
                </a:lnTo>
                <a:lnTo>
                  <a:pt x="14623" y="7778"/>
                </a:lnTo>
                <a:lnTo>
                  <a:pt x="20152" y="8220"/>
                </a:lnTo>
                <a:lnTo>
                  <a:pt x="22959" y="9290"/>
                </a:lnTo>
                <a:lnTo>
                  <a:pt x="25784" y="10956"/>
                </a:lnTo>
                <a:lnTo>
                  <a:pt x="28620" y="13019"/>
                </a:lnTo>
                <a:lnTo>
                  <a:pt x="31462" y="14394"/>
                </a:lnTo>
                <a:lnTo>
                  <a:pt x="34310" y="15311"/>
                </a:lnTo>
                <a:lnTo>
                  <a:pt x="37161" y="15923"/>
                </a:lnTo>
                <a:lnTo>
                  <a:pt x="40967" y="15378"/>
                </a:lnTo>
                <a:lnTo>
                  <a:pt x="45409" y="14062"/>
                </a:lnTo>
                <a:lnTo>
                  <a:pt x="50275" y="12232"/>
                </a:lnTo>
                <a:lnTo>
                  <a:pt x="59235" y="10060"/>
                </a:lnTo>
                <a:lnTo>
                  <a:pt x="70922" y="7659"/>
                </a:lnTo>
                <a:lnTo>
                  <a:pt x="84430" y="5106"/>
                </a:lnTo>
                <a:lnTo>
                  <a:pt x="96291" y="3404"/>
                </a:lnTo>
                <a:lnTo>
                  <a:pt x="107057" y="2270"/>
                </a:lnTo>
                <a:lnTo>
                  <a:pt x="124734" y="1009"/>
                </a:lnTo>
                <a:lnTo>
                  <a:pt x="130781" y="672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44"/>
          <p:cNvSpPr/>
          <p:nvPr/>
        </p:nvSpPr>
        <p:spPr>
          <a:xfrm>
            <a:off x="8301037" y="3533123"/>
            <a:ext cx="171292" cy="229675"/>
          </a:xfrm>
          <a:custGeom>
            <a:avLst/>
            <a:gdLst/>
            <a:ahLst/>
            <a:cxnLst/>
            <a:rect l="0" t="0" r="0" b="0"/>
            <a:pathLst>
              <a:path w="171292" h="229675">
                <a:moveTo>
                  <a:pt x="0" y="24464"/>
                </a:moveTo>
                <a:lnTo>
                  <a:pt x="9102" y="15363"/>
                </a:lnTo>
                <a:lnTo>
                  <a:pt x="12736" y="12681"/>
                </a:lnTo>
                <a:lnTo>
                  <a:pt x="16110" y="10894"/>
                </a:lnTo>
                <a:lnTo>
                  <a:pt x="19312" y="9702"/>
                </a:lnTo>
                <a:lnTo>
                  <a:pt x="23353" y="8908"/>
                </a:lnTo>
                <a:lnTo>
                  <a:pt x="27951" y="8378"/>
                </a:lnTo>
                <a:lnTo>
                  <a:pt x="32921" y="8025"/>
                </a:lnTo>
                <a:lnTo>
                  <a:pt x="40046" y="6838"/>
                </a:lnTo>
                <a:lnTo>
                  <a:pt x="48604" y="5093"/>
                </a:lnTo>
                <a:lnTo>
                  <a:pt x="58120" y="2978"/>
                </a:lnTo>
                <a:lnTo>
                  <a:pt x="65417" y="1567"/>
                </a:lnTo>
                <a:lnTo>
                  <a:pt x="71234" y="627"/>
                </a:lnTo>
                <a:lnTo>
                  <a:pt x="76064" y="0"/>
                </a:lnTo>
                <a:lnTo>
                  <a:pt x="80238" y="535"/>
                </a:lnTo>
                <a:lnTo>
                  <a:pt x="83971" y="1844"/>
                </a:lnTo>
                <a:lnTo>
                  <a:pt x="91614" y="5838"/>
                </a:lnTo>
                <a:lnTo>
                  <a:pt x="101360" y="10788"/>
                </a:lnTo>
                <a:lnTo>
                  <a:pt x="105673" y="13442"/>
                </a:lnTo>
                <a:lnTo>
                  <a:pt x="109501" y="16163"/>
                </a:lnTo>
                <a:lnTo>
                  <a:pt x="113006" y="18931"/>
                </a:lnTo>
                <a:lnTo>
                  <a:pt x="115343" y="21727"/>
                </a:lnTo>
                <a:lnTo>
                  <a:pt x="116900" y="24545"/>
                </a:lnTo>
                <a:lnTo>
                  <a:pt x="117938" y="27375"/>
                </a:lnTo>
                <a:lnTo>
                  <a:pt x="117678" y="32120"/>
                </a:lnTo>
                <a:lnTo>
                  <a:pt x="116553" y="38140"/>
                </a:lnTo>
                <a:lnTo>
                  <a:pt x="114849" y="45012"/>
                </a:lnTo>
                <a:lnTo>
                  <a:pt x="111809" y="51498"/>
                </a:lnTo>
                <a:lnTo>
                  <a:pt x="107876" y="57726"/>
                </a:lnTo>
                <a:lnTo>
                  <a:pt x="103350" y="63784"/>
                </a:lnTo>
                <a:lnTo>
                  <a:pt x="93241" y="78134"/>
                </a:lnTo>
                <a:lnTo>
                  <a:pt x="87878" y="85962"/>
                </a:lnTo>
                <a:lnTo>
                  <a:pt x="82398" y="92133"/>
                </a:lnTo>
                <a:lnTo>
                  <a:pt x="76839" y="97199"/>
                </a:lnTo>
                <a:lnTo>
                  <a:pt x="71229" y="101529"/>
                </a:lnTo>
                <a:lnTo>
                  <a:pt x="66535" y="105368"/>
                </a:lnTo>
                <a:lnTo>
                  <a:pt x="62455" y="108880"/>
                </a:lnTo>
                <a:lnTo>
                  <a:pt x="58782" y="112174"/>
                </a:lnTo>
                <a:lnTo>
                  <a:pt x="55380" y="114370"/>
                </a:lnTo>
                <a:lnTo>
                  <a:pt x="52160" y="115834"/>
                </a:lnTo>
                <a:lnTo>
                  <a:pt x="49061" y="116810"/>
                </a:lnTo>
                <a:lnTo>
                  <a:pt x="47947" y="117460"/>
                </a:lnTo>
                <a:lnTo>
                  <a:pt x="48158" y="117894"/>
                </a:lnTo>
                <a:lnTo>
                  <a:pt x="49250" y="118183"/>
                </a:lnTo>
                <a:lnTo>
                  <a:pt x="50931" y="117424"/>
                </a:lnTo>
                <a:lnTo>
                  <a:pt x="55338" y="114040"/>
                </a:lnTo>
                <a:lnTo>
                  <a:pt x="57848" y="112756"/>
                </a:lnTo>
                <a:lnTo>
                  <a:pt x="63175" y="111330"/>
                </a:lnTo>
                <a:lnTo>
                  <a:pt x="66882" y="109997"/>
                </a:lnTo>
                <a:lnTo>
                  <a:pt x="71258" y="108156"/>
                </a:lnTo>
                <a:lnTo>
                  <a:pt x="76080" y="105976"/>
                </a:lnTo>
                <a:lnTo>
                  <a:pt x="82152" y="103570"/>
                </a:lnTo>
                <a:lnTo>
                  <a:pt x="96520" y="98358"/>
                </a:lnTo>
                <a:lnTo>
                  <a:pt x="105304" y="96586"/>
                </a:lnTo>
                <a:lnTo>
                  <a:pt x="114971" y="95406"/>
                </a:lnTo>
                <a:lnTo>
                  <a:pt x="125224" y="94619"/>
                </a:lnTo>
                <a:lnTo>
                  <a:pt x="133013" y="95046"/>
                </a:lnTo>
                <a:lnTo>
                  <a:pt x="139157" y="96284"/>
                </a:lnTo>
                <a:lnTo>
                  <a:pt x="144207" y="98061"/>
                </a:lnTo>
                <a:lnTo>
                  <a:pt x="148526" y="100199"/>
                </a:lnTo>
                <a:lnTo>
                  <a:pt x="152357" y="102577"/>
                </a:lnTo>
                <a:lnTo>
                  <a:pt x="155864" y="105114"/>
                </a:lnTo>
                <a:lnTo>
                  <a:pt x="159155" y="106805"/>
                </a:lnTo>
                <a:lnTo>
                  <a:pt x="162301" y="107933"/>
                </a:lnTo>
                <a:lnTo>
                  <a:pt x="165350" y="108686"/>
                </a:lnTo>
                <a:lnTo>
                  <a:pt x="167384" y="110139"/>
                </a:lnTo>
                <a:lnTo>
                  <a:pt x="168740" y="112061"/>
                </a:lnTo>
                <a:lnTo>
                  <a:pt x="169643" y="114295"/>
                </a:lnTo>
                <a:lnTo>
                  <a:pt x="170245" y="117689"/>
                </a:lnTo>
                <a:lnTo>
                  <a:pt x="170648" y="121856"/>
                </a:lnTo>
                <a:lnTo>
                  <a:pt x="171093" y="130614"/>
                </a:lnTo>
                <a:lnTo>
                  <a:pt x="171291" y="137682"/>
                </a:lnTo>
                <a:lnTo>
                  <a:pt x="170392" y="141853"/>
                </a:lnTo>
                <a:lnTo>
                  <a:pt x="168839" y="146538"/>
                </a:lnTo>
                <a:lnTo>
                  <a:pt x="166853" y="151567"/>
                </a:lnTo>
                <a:lnTo>
                  <a:pt x="163623" y="155872"/>
                </a:lnTo>
                <a:lnTo>
                  <a:pt x="159565" y="159694"/>
                </a:lnTo>
                <a:lnTo>
                  <a:pt x="154954" y="163195"/>
                </a:lnTo>
                <a:lnTo>
                  <a:pt x="125711" y="186325"/>
                </a:lnTo>
                <a:lnTo>
                  <a:pt x="116192" y="193332"/>
                </a:lnTo>
                <a:lnTo>
                  <a:pt x="107941" y="198955"/>
                </a:lnTo>
                <a:lnTo>
                  <a:pt x="100536" y="203657"/>
                </a:lnTo>
                <a:lnTo>
                  <a:pt x="94646" y="207743"/>
                </a:lnTo>
                <a:lnTo>
                  <a:pt x="89767" y="211420"/>
                </a:lnTo>
                <a:lnTo>
                  <a:pt x="85563" y="214824"/>
                </a:lnTo>
                <a:lnTo>
                  <a:pt x="79901" y="218046"/>
                </a:lnTo>
                <a:lnTo>
                  <a:pt x="73270" y="221146"/>
                </a:lnTo>
                <a:lnTo>
                  <a:pt x="65992" y="224165"/>
                </a:lnTo>
                <a:lnTo>
                  <a:pt x="60188" y="226178"/>
                </a:lnTo>
                <a:lnTo>
                  <a:pt x="55364" y="227520"/>
                </a:lnTo>
                <a:lnTo>
                  <a:pt x="51198" y="228415"/>
                </a:lnTo>
                <a:lnTo>
                  <a:pt x="47467" y="229011"/>
                </a:lnTo>
                <a:lnTo>
                  <a:pt x="44028" y="229409"/>
                </a:lnTo>
                <a:lnTo>
                  <a:pt x="40781" y="229674"/>
                </a:lnTo>
                <a:lnTo>
                  <a:pt x="37665" y="228898"/>
                </a:lnTo>
                <a:lnTo>
                  <a:pt x="34635" y="227429"/>
                </a:lnTo>
                <a:lnTo>
                  <a:pt x="31662" y="225496"/>
                </a:lnTo>
                <a:lnTo>
                  <a:pt x="27776" y="224208"/>
                </a:lnTo>
                <a:lnTo>
                  <a:pt x="23280" y="223349"/>
                </a:lnTo>
                <a:lnTo>
                  <a:pt x="8572" y="2216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45"/>
          <p:cNvSpPr/>
          <p:nvPr/>
        </p:nvSpPr>
        <p:spPr>
          <a:xfrm>
            <a:off x="8498782" y="3411854"/>
            <a:ext cx="136584" cy="351474"/>
          </a:xfrm>
          <a:custGeom>
            <a:avLst/>
            <a:gdLst/>
            <a:ahLst/>
            <a:cxnLst/>
            <a:rect l="0" t="0" r="0" b="0"/>
            <a:pathLst>
              <a:path w="136584" h="351474">
                <a:moveTo>
                  <a:pt x="136583" y="0"/>
                </a:moveTo>
                <a:lnTo>
                  <a:pt x="107059" y="14762"/>
                </a:lnTo>
                <a:lnTo>
                  <a:pt x="103565" y="17462"/>
                </a:lnTo>
                <a:lnTo>
                  <a:pt x="99331" y="21166"/>
                </a:lnTo>
                <a:lnTo>
                  <a:pt x="90499" y="29410"/>
                </a:lnTo>
                <a:lnTo>
                  <a:pt x="79219" y="40359"/>
                </a:lnTo>
                <a:lnTo>
                  <a:pt x="69495" y="50005"/>
                </a:lnTo>
                <a:lnTo>
                  <a:pt x="64235" y="57149"/>
                </a:lnTo>
                <a:lnTo>
                  <a:pt x="58823" y="65722"/>
                </a:lnTo>
                <a:lnTo>
                  <a:pt x="31899" y="111408"/>
                </a:lnTo>
                <a:lnTo>
                  <a:pt x="25836" y="123802"/>
                </a:lnTo>
                <a:lnTo>
                  <a:pt x="20842" y="135875"/>
                </a:lnTo>
                <a:lnTo>
                  <a:pt x="16559" y="147733"/>
                </a:lnTo>
                <a:lnTo>
                  <a:pt x="12752" y="157544"/>
                </a:lnTo>
                <a:lnTo>
                  <a:pt x="9261" y="165990"/>
                </a:lnTo>
                <a:lnTo>
                  <a:pt x="5983" y="173525"/>
                </a:lnTo>
                <a:lnTo>
                  <a:pt x="3795" y="185216"/>
                </a:lnTo>
                <a:lnTo>
                  <a:pt x="2338" y="199678"/>
                </a:lnTo>
                <a:lnTo>
                  <a:pt x="1366" y="215986"/>
                </a:lnTo>
                <a:lnTo>
                  <a:pt x="287" y="246807"/>
                </a:lnTo>
                <a:lnTo>
                  <a:pt x="0" y="261693"/>
                </a:lnTo>
                <a:lnTo>
                  <a:pt x="759" y="272569"/>
                </a:lnTo>
                <a:lnTo>
                  <a:pt x="2219" y="280773"/>
                </a:lnTo>
                <a:lnTo>
                  <a:pt x="4144" y="287195"/>
                </a:lnTo>
                <a:lnTo>
                  <a:pt x="5428" y="293381"/>
                </a:lnTo>
                <a:lnTo>
                  <a:pt x="6284" y="299410"/>
                </a:lnTo>
                <a:lnTo>
                  <a:pt x="6854" y="305334"/>
                </a:lnTo>
                <a:lnTo>
                  <a:pt x="10028" y="314457"/>
                </a:lnTo>
                <a:lnTo>
                  <a:pt x="12208" y="318223"/>
                </a:lnTo>
                <a:lnTo>
                  <a:pt x="15566" y="322639"/>
                </a:lnTo>
                <a:lnTo>
                  <a:pt x="19710" y="327488"/>
                </a:lnTo>
                <a:lnTo>
                  <a:pt x="30946" y="339856"/>
                </a:lnTo>
                <a:lnTo>
                  <a:pt x="35024" y="344088"/>
                </a:lnTo>
                <a:lnTo>
                  <a:pt x="37445" y="346549"/>
                </a:lnTo>
                <a:lnTo>
                  <a:pt x="40010" y="348191"/>
                </a:lnTo>
                <a:lnTo>
                  <a:pt x="42674" y="349285"/>
                </a:lnTo>
                <a:lnTo>
                  <a:pt x="45401" y="350014"/>
                </a:lnTo>
                <a:lnTo>
                  <a:pt x="48173" y="350501"/>
                </a:lnTo>
                <a:lnTo>
                  <a:pt x="50972" y="350825"/>
                </a:lnTo>
                <a:lnTo>
                  <a:pt x="53792" y="351041"/>
                </a:lnTo>
                <a:lnTo>
                  <a:pt x="56623" y="351185"/>
                </a:lnTo>
                <a:lnTo>
                  <a:pt x="68002" y="3514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46"/>
          <p:cNvSpPr/>
          <p:nvPr/>
        </p:nvSpPr>
        <p:spPr>
          <a:xfrm>
            <a:off x="8604708" y="3566160"/>
            <a:ext cx="39230" cy="205741"/>
          </a:xfrm>
          <a:custGeom>
            <a:avLst/>
            <a:gdLst/>
            <a:ahLst/>
            <a:cxnLst/>
            <a:rect l="0" t="0" r="0" b="0"/>
            <a:pathLst>
              <a:path w="39230" h="205741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3052" y="9525"/>
                </a:lnTo>
                <a:lnTo>
                  <a:pt x="3682" y="25400"/>
                </a:lnTo>
                <a:lnTo>
                  <a:pt x="4830" y="99079"/>
                </a:lnTo>
                <a:lnTo>
                  <a:pt x="4866" y="106057"/>
                </a:lnTo>
                <a:lnTo>
                  <a:pt x="6795" y="116425"/>
                </a:lnTo>
                <a:lnTo>
                  <a:pt x="9986" y="129052"/>
                </a:lnTo>
                <a:lnTo>
                  <a:pt x="14019" y="143184"/>
                </a:lnTo>
                <a:lnTo>
                  <a:pt x="17660" y="154511"/>
                </a:lnTo>
                <a:lnTo>
                  <a:pt x="21039" y="163967"/>
                </a:lnTo>
                <a:lnTo>
                  <a:pt x="24245" y="172176"/>
                </a:lnTo>
                <a:lnTo>
                  <a:pt x="27335" y="179554"/>
                </a:lnTo>
                <a:lnTo>
                  <a:pt x="30347" y="186378"/>
                </a:lnTo>
                <a:lnTo>
                  <a:pt x="39229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47"/>
          <p:cNvSpPr/>
          <p:nvPr/>
        </p:nvSpPr>
        <p:spPr>
          <a:xfrm>
            <a:off x="8656142" y="3432633"/>
            <a:ext cx="133248" cy="368969"/>
          </a:xfrm>
          <a:custGeom>
            <a:avLst/>
            <a:gdLst/>
            <a:ahLst/>
            <a:cxnLst/>
            <a:rect l="0" t="0" r="0" b="0"/>
            <a:pathLst>
              <a:path w="133248" h="368969">
                <a:moveTo>
                  <a:pt x="4940" y="4939"/>
                </a:moveTo>
                <a:lnTo>
                  <a:pt x="0" y="0"/>
                </a:lnTo>
                <a:lnTo>
                  <a:pt x="8652" y="8651"/>
                </a:lnTo>
                <a:lnTo>
                  <a:pt x="12177" y="11224"/>
                </a:lnTo>
                <a:lnTo>
                  <a:pt x="16432" y="13891"/>
                </a:lnTo>
                <a:lnTo>
                  <a:pt x="21174" y="16622"/>
                </a:lnTo>
                <a:lnTo>
                  <a:pt x="26241" y="20348"/>
                </a:lnTo>
                <a:lnTo>
                  <a:pt x="31523" y="24737"/>
                </a:lnTo>
                <a:lnTo>
                  <a:pt x="36950" y="29568"/>
                </a:lnTo>
                <a:lnTo>
                  <a:pt x="44378" y="34693"/>
                </a:lnTo>
                <a:lnTo>
                  <a:pt x="53139" y="40015"/>
                </a:lnTo>
                <a:lnTo>
                  <a:pt x="62790" y="45468"/>
                </a:lnTo>
                <a:lnTo>
                  <a:pt x="72082" y="52913"/>
                </a:lnTo>
                <a:lnTo>
                  <a:pt x="81134" y="61687"/>
                </a:lnTo>
                <a:lnTo>
                  <a:pt x="90026" y="71346"/>
                </a:lnTo>
                <a:lnTo>
                  <a:pt x="96906" y="79690"/>
                </a:lnTo>
                <a:lnTo>
                  <a:pt x="102446" y="87158"/>
                </a:lnTo>
                <a:lnTo>
                  <a:pt x="107091" y="94042"/>
                </a:lnTo>
                <a:lnTo>
                  <a:pt x="112093" y="102441"/>
                </a:lnTo>
                <a:lnTo>
                  <a:pt x="117334" y="111851"/>
                </a:lnTo>
                <a:lnTo>
                  <a:pt x="122732" y="121933"/>
                </a:lnTo>
                <a:lnTo>
                  <a:pt x="126330" y="131513"/>
                </a:lnTo>
                <a:lnTo>
                  <a:pt x="128730" y="140757"/>
                </a:lnTo>
                <a:lnTo>
                  <a:pt x="130329" y="149777"/>
                </a:lnTo>
                <a:lnTo>
                  <a:pt x="131395" y="157695"/>
                </a:lnTo>
                <a:lnTo>
                  <a:pt x="132106" y="164879"/>
                </a:lnTo>
                <a:lnTo>
                  <a:pt x="132581" y="171573"/>
                </a:lnTo>
                <a:lnTo>
                  <a:pt x="132895" y="178893"/>
                </a:lnTo>
                <a:lnTo>
                  <a:pt x="133247" y="194647"/>
                </a:lnTo>
                <a:lnTo>
                  <a:pt x="132388" y="202849"/>
                </a:lnTo>
                <a:lnTo>
                  <a:pt x="130863" y="211174"/>
                </a:lnTo>
                <a:lnTo>
                  <a:pt x="128894" y="219582"/>
                </a:lnTo>
                <a:lnTo>
                  <a:pt x="126628" y="227092"/>
                </a:lnTo>
                <a:lnTo>
                  <a:pt x="124166" y="234003"/>
                </a:lnTo>
                <a:lnTo>
                  <a:pt x="121571" y="240516"/>
                </a:lnTo>
                <a:lnTo>
                  <a:pt x="116149" y="255372"/>
                </a:lnTo>
                <a:lnTo>
                  <a:pt x="113370" y="263335"/>
                </a:lnTo>
                <a:lnTo>
                  <a:pt x="109611" y="270548"/>
                </a:lnTo>
                <a:lnTo>
                  <a:pt x="105201" y="277262"/>
                </a:lnTo>
                <a:lnTo>
                  <a:pt x="100356" y="283642"/>
                </a:lnTo>
                <a:lnTo>
                  <a:pt x="84812" y="305972"/>
                </a:lnTo>
                <a:lnTo>
                  <a:pt x="75334" y="319928"/>
                </a:lnTo>
                <a:lnTo>
                  <a:pt x="67109" y="331137"/>
                </a:lnTo>
                <a:lnTo>
                  <a:pt x="59722" y="340514"/>
                </a:lnTo>
                <a:lnTo>
                  <a:pt x="52890" y="348671"/>
                </a:lnTo>
                <a:lnTo>
                  <a:pt x="47385" y="354109"/>
                </a:lnTo>
                <a:lnTo>
                  <a:pt x="42762" y="357734"/>
                </a:lnTo>
                <a:lnTo>
                  <a:pt x="38727" y="360150"/>
                </a:lnTo>
                <a:lnTo>
                  <a:pt x="36037" y="362714"/>
                </a:lnTo>
                <a:lnTo>
                  <a:pt x="34244" y="365376"/>
                </a:lnTo>
                <a:lnTo>
                  <a:pt x="33049" y="368103"/>
                </a:lnTo>
                <a:lnTo>
                  <a:pt x="31299" y="368968"/>
                </a:lnTo>
                <a:lnTo>
                  <a:pt x="29180" y="368593"/>
                </a:lnTo>
                <a:lnTo>
                  <a:pt x="22085" y="3649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48"/>
          <p:cNvSpPr/>
          <p:nvPr/>
        </p:nvSpPr>
        <p:spPr>
          <a:xfrm>
            <a:off x="8866822" y="3583304"/>
            <a:ext cx="154306" cy="8574"/>
          </a:xfrm>
          <a:custGeom>
            <a:avLst/>
            <a:gdLst/>
            <a:ahLst/>
            <a:cxnLst/>
            <a:rect l="0" t="0" r="0" b="0"/>
            <a:pathLst>
              <a:path w="154306" h="8574">
                <a:moveTo>
                  <a:pt x="0" y="0"/>
                </a:moveTo>
                <a:lnTo>
                  <a:pt x="13653" y="0"/>
                </a:lnTo>
                <a:lnTo>
                  <a:pt x="19579" y="953"/>
                </a:lnTo>
                <a:lnTo>
                  <a:pt x="25435" y="2541"/>
                </a:lnTo>
                <a:lnTo>
                  <a:pt x="31245" y="4552"/>
                </a:lnTo>
                <a:lnTo>
                  <a:pt x="43690" y="4940"/>
                </a:lnTo>
                <a:lnTo>
                  <a:pt x="60559" y="4246"/>
                </a:lnTo>
                <a:lnTo>
                  <a:pt x="80378" y="2831"/>
                </a:lnTo>
                <a:lnTo>
                  <a:pt x="95496" y="2840"/>
                </a:lnTo>
                <a:lnTo>
                  <a:pt x="107479" y="3798"/>
                </a:lnTo>
                <a:lnTo>
                  <a:pt x="117372" y="5390"/>
                </a:lnTo>
                <a:lnTo>
                  <a:pt x="124921" y="6451"/>
                </a:lnTo>
                <a:lnTo>
                  <a:pt x="130906" y="7159"/>
                </a:lnTo>
                <a:lnTo>
                  <a:pt x="135848" y="7630"/>
                </a:lnTo>
                <a:lnTo>
                  <a:pt x="140095" y="7945"/>
                </a:lnTo>
                <a:lnTo>
                  <a:pt x="143879" y="8154"/>
                </a:lnTo>
                <a:lnTo>
                  <a:pt x="154305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49"/>
          <p:cNvSpPr/>
          <p:nvPr/>
        </p:nvSpPr>
        <p:spPr>
          <a:xfrm>
            <a:off x="8883967" y="3506152"/>
            <a:ext cx="34291" cy="240031"/>
          </a:xfrm>
          <a:custGeom>
            <a:avLst/>
            <a:gdLst/>
            <a:ahLst/>
            <a:cxnLst/>
            <a:rect l="0" t="0" r="0" b="0"/>
            <a:pathLst>
              <a:path w="34291" h="240031">
                <a:moveTo>
                  <a:pt x="0" y="0"/>
                </a:moveTo>
                <a:lnTo>
                  <a:pt x="9102" y="4551"/>
                </a:lnTo>
                <a:lnTo>
                  <a:pt x="11783" y="7797"/>
                </a:lnTo>
                <a:lnTo>
                  <a:pt x="13570" y="11865"/>
                </a:lnTo>
                <a:lnTo>
                  <a:pt x="14762" y="16482"/>
                </a:lnTo>
                <a:lnTo>
                  <a:pt x="15557" y="23371"/>
                </a:lnTo>
                <a:lnTo>
                  <a:pt x="16086" y="31773"/>
                </a:lnTo>
                <a:lnTo>
                  <a:pt x="16831" y="54182"/>
                </a:lnTo>
                <a:lnTo>
                  <a:pt x="16936" y="58981"/>
                </a:lnTo>
                <a:lnTo>
                  <a:pt x="17958" y="65038"/>
                </a:lnTo>
                <a:lnTo>
                  <a:pt x="19593" y="71934"/>
                </a:lnTo>
                <a:lnTo>
                  <a:pt x="21635" y="79389"/>
                </a:lnTo>
                <a:lnTo>
                  <a:pt x="23948" y="90073"/>
                </a:lnTo>
                <a:lnTo>
                  <a:pt x="29059" y="117185"/>
                </a:lnTo>
                <a:lnTo>
                  <a:pt x="30802" y="135274"/>
                </a:lnTo>
                <a:lnTo>
                  <a:pt x="31965" y="155905"/>
                </a:lnTo>
                <a:lnTo>
                  <a:pt x="34086" y="219545"/>
                </a:lnTo>
                <a:lnTo>
                  <a:pt x="3429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50"/>
          <p:cNvSpPr/>
          <p:nvPr/>
        </p:nvSpPr>
        <p:spPr>
          <a:xfrm>
            <a:off x="8986837" y="3441206"/>
            <a:ext cx="180023" cy="262067"/>
          </a:xfrm>
          <a:custGeom>
            <a:avLst/>
            <a:gdLst/>
            <a:ahLst/>
            <a:cxnLst/>
            <a:rect l="0" t="0" r="0" b="0"/>
            <a:pathLst>
              <a:path w="180023" h="262067">
                <a:moveTo>
                  <a:pt x="0" y="4939"/>
                </a:moveTo>
                <a:lnTo>
                  <a:pt x="0" y="388"/>
                </a:lnTo>
                <a:lnTo>
                  <a:pt x="953" y="0"/>
                </a:lnTo>
                <a:lnTo>
                  <a:pt x="2540" y="693"/>
                </a:lnTo>
                <a:lnTo>
                  <a:pt x="4551" y="2109"/>
                </a:lnTo>
                <a:lnTo>
                  <a:pt x="9325" y="3681"/>
                </a:lnTo>
                <a:lnTo>
                  <a:pt x="14622" y="4379"/>
                </a:lnTo>
                <a:lnTo>
                  <a:pt x="20151" y="4690"/>
                </a:lnTo>
                <a:lnTo>
                  <a:pt x="22959" y="5725"/>
                </a:lnTo>
                <a:lnTo>
                  <a:pt x="25784" y="7368"/>
                </a:lnTo>
                <a:lnTo>
                  <a:pt x="28619" y="9416"/>
                </a:lnTo>
                <a:lnTo>
                  <a:pt x="31462" y="10781"/>
                </a:lnTo>
                <a:lnTo>
                  <a:pt x="34310" y="11691"/>
                </a:lnTo>
                <a:lnTo>
                  <a:pt x="37161" y="12298"/>
                </a:lnTo>
                <a:lnTo>
                  <a:pt x="40014" y="13655"/>
                </a:lnTo>
                <a:lnTo>
                  <a:pt x="42869" y="15512"/>
                </a:lnTo>
                <a:lnTo>
                  <a:pt x="45724" y="17703"/>
                </a:lnTo>
                <a:lnTo>
                  <a:pt x="49533" y="21068"/>
                </a:lnTo>
                <a:lnTo>
                  <a:pt x="58845" y="29887"/>
                </a:lnTo>
                <a:lnTo>
                  <a:pt x="63042" y="33001"/>
                </a:lnTo>
                <a:lnTo>
                  <a:pt x="66794" y="35077"/>
                </a:lnTo>
                <a:lnTo>
                  <a:pt x="70246" y="36461"/>
                </a:lnTo>
                <a:lnTo>
                  <a:pt x="72548" y="38336"/>
                </a:lnTo>
                <a:lnTo>
                  <a:pt x="74083" y="40538"/>
                </a:lnTo>
                <a:lnTo>
                  <a:pt x="77694" y="47431"/>
                </a:lnTo>
                <a:lnTo>
                  <a:pt x="85649" y="60019"/>
                </a:lnTo>
                <a:lnTo>
                  <a:pt x="89484" y="68329"/>
                </a:lnTo>
                <a:lnTo>
                  <a:pt x="92994" y="77679"/>
                </a:lnTo>
                <a:lnTo>
                  <a:pt x="96286" y="87722"/>
                </a:lnTo>
                <a:lnTo>
                  <a:pt x="97528" y="96323"/>
                </a:lnTo>
                <a:lnTo>
                  <a:pt x="97403" y="103961"/>
                </a:lnTo>
                <a:lnTo>
                  <a:pt x="96369" y="110959"/>
                </a:lnTo>
                <a:lnTo>
                  <a:pt x="95678" y="116576"/>
                </a:lnTo>
                <a:lnTo>
                  <a:pt x="95218" y="121274"/>
                </a:lnTo>
                <a:lnTo>
                  <a:pt x="94910" y="125358"/>
                </a:lnTo>
                <a:lnTo>
                  <a:pt x="93755" y="129986"/>
                </a:lnTo>
                <a:lnTo>
                  <a:pt x="92030" y="134976"/>
                </a:lnTo>
                <a:lnTo>
                  <a:pt x="89929" y="140207"/>
                </a:lnTo>
                <a:lnTo>
                  <a:pt x="86622" y="146553"/>
                </a:lnTo>
                <a:lnTo>
                  <a:pt x="82514" y="153641"/>
                </a:lnTo>
                <a:lnTo>
                  <a:pt x="77870" y="161224"/>
                </a:lnTo>
                <a:lnTo>
                  <a:pt x="73820" y="167231"/>
                </a:lnTo>
                <a:lnTo>
                  <a:pt x="70169" y="172188"/>
                </a:lnTo>
                <a:lnTo>
                  <a:pt x="66782" y="176446"/>
                </a:lnTo>
                <a:lnTo>
                  <a:pt x="63572" y="180237"/>
                </a:lnTo>
                <a:lnTo>
                  <a:pt x="60478" y="183716"/>
                </a:lnTo>
                <a:lnTo>
                  <a:pt x="57464" y="186989"/>
                </a:lnTo>
                <a:lnTo>
                  <a:pt x="55455" y="190123"/>
                </a:lnTo>
                <a:lnTo>
                  <a:pt x="53222" y="196145"/>
                </a:lnTo>
                <a:lnTo>
                  <a:pt x="49689" y="201997"/>
                </a:lnTo>
                <a:lnTo>
                  <a:pt x="44944" y="208725"/>
                </a:lnTo>
                <a:lnTo>
                  <a:pt x="42345" y="213186"/>
                </a:lnTo>
                <a:lnTo>
                  <a:pt x="39660" y="218065"/>
                </a:lnTo>
                <a:lnTo>
                  <a:pt x="35965" y="223223"/>
                </a:lnTo>
                <a:lnTo>
                  <a:pt x="31597" y="228566"/>
                </a:lnTo>
                <a:lnTo>
                  <a:pt x="22616" y="238631"/>
                </a:lnTo>
                <a:lnTo>
                  <a:pt x="15449" y="246280"/>
                </a:lnTo>
                <a:lnTo>
                  <a:pt x="14109" y="249652"/>
                </a:lnTo>
                <a:lnTo>
                  <a:pt x="14169" y="252854"/>
                </a:lnTo>
                <a:lnTo>
                  <a:pt x="16557" y="260285"/>
                </a:lnTo>
                <a:lnTo>
                  <a:pt x="18659" y="260894"/>
                </a:lnTo>
                <a:lnTo>
                  <a:pt x="21964" y="261301"/>
                </a:lnTo>
                <a:lnTo>
                  <a:pt x="31856" y="261953"/>
                </a:lnTo>
                <a:lnTo>
                  <a:pt x="35747" y="262042"/>
                </a:lnTo>
                <a:lnTo>
                  <a:pt x="38119" y="262066"/>
                </a:lnTo>
                <a:lnTo>
                  <a:pt x="43511" y="261130"/>
                </a:lnTo>
                <a:lnTo>
                  <a:pt x="50915" y="259552"/>
                </a:lnTo>
                <a:lnTo>
                  <a:pt x="59660" y="257549"/>
                </a:lnTo>
                <a:lnTo>
                  <a:pt x="67397" y="255261"/>
                </a:lnTo>
                <a:lnTo>
                  <a:pt x="74458" y="252782"/>
                </a:lnTo>
                <a:lnTo>
                  <a:pt x="81072" y="250178"/>
                </a:lnTo>
                <a:lnTo>
                  <a:pt x="87385" y="247489"/>
                </a:lnTo>
                <a:lnTo>
                  <a:pt x="99481" y="241961"/>
                </a:lnTo>
                <a:lnTo>
                  <a:pt x="104421" y="240106"/>
                </a:lnTo>
                <a:lnTo>
                  <a:pt x="108666" y="238870"/>
                </a:lnTo>
                <a:lnTo>
                  <a:pt x="112449" y="238045"/>
                </a:lnTo>
                <a:lnTo>
                  <a:pt x="116876" y="237495"/>
                </a:lnTo>
                <a:lnTo>
                  <a:pt x="121732" y="237129"/>
                </a:lnTo>
                <a:lnTo>
                  <a:pt x="126874" y="236885"/>
                </a:lnTo>
                <a:lnTo>
                  <a:pt x="132208" y="235769"/>
                </a:lnTo>
                <a:lnTo>
                  <a:pt x="137668" y="234073"/>
                </a:lnTo>
                <a:lnTo>
                  <a:pt x="143215" y="231990"/>
                </a:lnTo>
                <a:lnTo>
                  <a:pt x="147864" y="230601"/>
                </a:lnTo>
                <a:lnTo>
                  <a:pt x="151916" y="229675"/>
                </a:lnTo>
                <a:lnTo>
                  <a:pt x="155569" y="229058"/>
                </a:lnTo>
                <a:lnTo>
                  <a:pt x="158958" y="228647"/>
                </a:lnTo>
                <a:lnTo>
                  <a:pt x="162170" y="228372"/>
                </a:lnTo>
                <a:lnTo>
                  <a:pt x="180022" y="2278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51"/>
          <p:cNvSpPr/>
          <p:nvPr/>
        </p:nvSpPr>
        <p:spPr>
          <a:xfrm>
            <a:off x="7400925" y="4157662"/>
            <a:ext cx="204795" cy="351214"/>
          </a:xfrm>
          <a:custGeom>
            <a:avLst/>
            <a:gdLst/>
            <a:ahLst/>
            <a:cxnLst/>
            <a:rect l="0" t="0" r="0" b="0"/>
            <a:pathLst>
              <a:path w="204795" h="351214">
                <a:moveTo>
                  <a:pt x="42862" y="0"/>
                </a:moveTo>
                <a:lnTo>
                  <a:pt x="42862" y="18203"/>
                </a:lnTo>
                <a:lnTo>
                  <a:pt x="43815" y="26423"/>
                </a:lnTo>
                <a:lnTo>
                  <a:pt x="45402" y="34760"/>
                </a:lnTo>
                <a:lnTo>
                  <a:pt x="54794" y="73224"/>
                </a:lnTo>
                <a:lnTo>
                  <a:pt x="58436" y="82154"/>
                </a:lnTo>
                <a:lnTo>
                  <a:pt x="62770" y="90012"/>
                </a:lnTo>
                <a:lnTo>
                  <a:pt x="67564" y="97155"/>
                </a:lnTo>
                <a:lnTo>
                  <a:pt x="71713" y="103823"/>
                </a:lnTo>
                <a:lnTo>
                  <a:pt x="75431" y="110173"/>
                </a:lnTo>
                <a:lnTo>
                  <a:pt x="78862" y="116311"/>
                </a:lnTo>
                <a:lnTo>
                  <a:pt x="82101" y="120403"/>
                </a:lnTo>
                <a:lnTo>
                  <a:pt x="85214" y="123131"/>
                </a:lnTo>
                <a:lnTo>
                  <a:pt x="91213" y="127115"/>
                </a:lnTo>
                <a:lnTo>
                  <a:pt x="97054" y="132061"/>
                </a:lnTo>
                <a:lnTo>
                  <a:pt x="99945" y="132808"/>
                </a:lnTo>
                <a:lnTo>
                  <a:pt x="102825" y="132354"/>
                </a:lnTo>
                <a:lnTo>
                  <a:pt x="108565" y="130262"/>
                </a:lnTo>
                <a:lnTo>
                  <a:pt x="114291" y="129331"/>
                </a:lnTo>
                <a:lnTo>
                  <a:pt x="116199" y="128131"/>
                </a:lnTo>
                <a:lnTo>
                  <a:pt x="117471" y="126378"/>
                </a:lnTo>
                <a:lnTo>
                  <a:pt x="118319" y="124258"/>
                </a:lnTo>
                <a:lnTo>
                  <a:pt x="124062" y="116722"/>
                </a:lnTo>
                <a:lnTo>
                  <a:pt x="125571" y="113057"/>
                </a:lnTo>
                <a:lnTo>
                  <a:pt x="127247" y="103905"/>
                </a:lnTo>
                <a:lnTo>
                  <a:pt x="133071" y="75708"/>
                </a:lnTo>
                <a:lnTo>
                  <a:pt x="137292" y="56187"/>
                </a:lnTo>
                <a:lnTo>
                  <a:pt x="139152" y="42220"/>
                </a:lnTo>
                <a:lnTo>
                  <a:pt x="139441" y="31957"/>
                </a:lnTo>
                <a:lnTo>
                  <a:pt x="138680" y="24162"/>
                </a:lnTo>
                <a:lnTo>
                  <a:pt x="138173" y="18013"/>
                </a:lnTo>
                <a:lnTo>
                  <a:pt x="137610" y="8641"/>
                </a:lnTo>
                <a:lnTo>
                  <a:pt x="138413" y="7665"/>
                </a:lnTo>
                <a:lnTo>
                  <a:pt x="139900" y="8920"/>
                </a:lnTo>
                <a:lnTo>
                  <a:pt x="145998" y="16347"/>
                </a:lnTo>
                <a:lnTo>
                  <a:pt x="158232" y="29173"/>
                </a:lnTo>
                <a:lnTo>
                  <a:pt x="162638" y="35641"/>
                </a:lnTo>
                <a:lnTo>
                  <a:pt x="165575" y="41858"/>
                </a:lnTo>
                <a:lnTo>
                  <a:pt x="167533" y="47908"/>
                </a:lnTo>
                <a:lnTo>
                  <a:pt x="170743" y="55751"/>
                </a:lnTo>
                <a:lnTo>
                  <a:pt x="174790" y="64790"/>
                </a:lnTo>
                <a:lnTo>
                  <a:pt x="179391" y="74626"/>
                </a:lnTo>
                <a:lnTo>
                  <a:pt x="184363" y="87851"/>
                </a:lnTo>
                <a:lnTo>
                  <a:pt x="189584" y="103335"/>
                </a:lnTo>
                <a:lnTo>
                  <a:pt x="194970" y="120325"/>
                </a:lnTo>
                <a:lnTo>
                  <a:pt x="198559" y="136414"/>
                </a:lnTo>
                <a:lnTo>
                  <a:pt x="200953" y="151903"/>
                </a:lnTo>
                <a:lnTo>
                  <a:pt x="202548" y="166991"/>
                </a:lnTo>
                <a:lnTo>
                  <a:pt x="203612" y="178955"/>
                </a:lnTo>
                <a:lnTo>
                  <a:pt x="204322" y="188836"/>
                </a:lnTo>
                <a:lnTo>
                  <a:pt x="204794" y="197328"/>
                </a:lnTo>
                <a:lnTo>
                  <a:pt x="204157" y="205847"/>
                </a:lnTo>
                <a:lnTo>
                  <a:pt x="202779" y="214384"/>
                </a:lnTo>
                <a:lnTo>
                  <a:pt x="200909" y="222933"/>
                </a:lnTo>
                <a:lnTo>
                  <a:pt x="198709" y="231489"/>
                </a:lnTo>
                <a:lnTo>
                  <a:pt x="196290" y="240052"/>
                </a:lnTo>
                <a:lnTo>
                  <a:pt x="193725" y="248617"/>
                </a:lnTo>
                <a:lnTo>
                  <a:pt x="190110" y="258137"/>
                </a:lnTo>
                <a:lnTo>
                  <a:pt x="185795" y="268294"/>
                </a:lnTo>
                <a:lnTo>
                  <a:pt x="181013" y="278875"/>
                </a:lnTo>
                <a:lnTo>
                  <a:pt x="175921" y="287834"/>
                </a:lnTo>
                <a:lnTo>
                  <a:pt x="170620" y="295712"/>
                </a:lnTo>
                <a:lnTo>
                  <a:pt x="165182" y="302869"/>
                </a:lnTo>
                <a:lnTo>
                  <a:pt x="160603" y="308593"/>
                </a:lnTo>
                <a:lnTo>
                  <a:pt x="156599" y="313361"/>
                </a:lnTo>
                <a:lnTo>
                  <a:pt x="152976" y="317492"/>
                </a:lnTo>
                <a:lnTo>
                  <a:pt x="148656" y="321199"/>
                </a:lnTo>
                <a:lnTo>
                  <a:pt x="143872" y="324623"/>
                </a:lnTo>
                <a:lnTo>
                  <a:pt x="132522" y="331919"/>
                </a:lnTo>
                <a:lnTo>
                  <a:pt x="117954" y="341512"/>
                </a:lnTo>
                <a:lnTo>
                  <a:pt x="111973" y="344832"/>
                </a:lnTo>
                <a:lnTo>
                  <a:pt x="107034" y="347045"/>
                </a:lnTo>
                <a:lnTo>
                  <a:pt x="102789" y="348522"/>
                </a:lnTo>
                <a:lnTo>
                  <a:pt x="98052" y="349505"/>
                </a:lnTo>
                <a:lnTo>
                  <a:pt x="92991" y="350161"/>
                </a:lnTo>
                <a:lnTo>
                  <a:pt x="87711" y="350598"/>
                </a:lnTo>
                <a:lnTo>
                  <a:pt x="83239" y="350890"/>
                </a:lnTo>
                <a:lnTo>
                  <a:pt x="75730" y="351213"/>
                </a:lnTo>
                <a:lnTo>
                  <a:pt x="71442" y="350348"/>
                </a:lnTo>
                <a:lnTo>
                  <a:pt x="66678" y="348818"/>
                </a:lnTo>
                <a:lnTo>
                  <a:pt x="61597" y="346845"/>
                </a:lnTo>
                <a:lnTo>
                  <a:pt x="57256" y="345530"/>
                </a:lnTo>
                <a:lnTo>
                  <a:pt x="53411" y="344653"/>
                </a:lnTo>
                <a:lnTo>
                  <a:pt x="49895" y="344069"/>
                </a:lnTo>
                <a:lnTo>
                  <a:pt x="45646" y="341774"/>
                </a:lnTo>
                <a:lnTo>
                  <a:pt x="40908" y="338340"/>
                </a:lnTo>
                <a:lnTo>
                  <a:pt x="35844" y="334144"/>
                </a:lnTo>
                <a:lnTo>
                  <a:pt x="30564" y="330396"/>
                </a:lnTo>
                <a:lnTo>
                  <a:pt x="25138" y="326944"/>
                </a:lnTo>
                <a:lnTo>
                  <a:pt x="19616" y="323690"/>
                </a:lnTo>
                <a:lnTo>
                  <a:pt x="14982" y="320568"/>
                </a:lnTo>
                <a:lnTo>
                  <a:pt x="10941" y="317535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52"/>
          <p:cNvSpPr/>
          <p:nvPr/>
        </p:nvSpPr>
        <p:spPr>
          <a:xfrm>
            <a:off x="7658100" y="4114800"/>
            <a:ext cx="214313" cy="42863"/>
          </a:xfrm>
          <a:custGeom>
            <a:avLst/>
            <a:gdLst/>
            <a:ahLst/>
            <a:cxnLst/>
            <a:rect l="0" t="0" r="0" b="0"/>
            <a:pathLst>
              <a:path w="214313" h="42863">
                <a:moveTo>
                  <a:pt x="0" y="42862"/>
                </a:moveTo>
                <a:lnTo>
                  <a:pt x="18203" y="38312"/>
                </a:lnTo>
                <a:lnTo>
                  <a:pt x="29280" y="36018"/>
                </a:lnTo>
                <a:lnTo>
                  <a:pt x="56829" y="30931"/>
                </a:lnTo>
                <a:lnTo>
                  <a:pt x="67412" y="29193"/>
                </a:lnTo>
                <a:lnTo>
                  <a:pt x="75422" y="28034"/>
                </a:lnTo>
                <a:lnTo>
                  <a:pt x="81713" y="27262"/>
                </a:lnTo>
                <a:lnTo>
                  <a:pt x="88765" y="25794"/>
                </a:lnTo>
                <a:lnTo>
                  <a:pt x="96325" y="23864"/>
                </a:lnTo>
                <a:lnTo>
                  <a:pt x="104222" y="21624"/>
                </a:lnTo>
                <a:lnTo>
                  <a:pt x="111390" y="19178"/>
                </a:lnTo>
                <a:lnTo>
                  <a:pt x="118075" y="16595"/>
                </a:lnTo>
                <a:lnTo>
                  <a:pt x="124437" y="13921"/>
                </a:lnTo>
                <a:lnTo>
                  <a:pt x="132488" y="11186"/>
                </a:lnTo>
                <a:lnTo>
                  <a:pt x="141665" y="8409"/>
                </a:lnTo>
                <a:lnTo>
                  <a:pt x="151593" y="5606"/>
                </a:lnTo>
                <a:lnTo>
                  <a:pt x="159165" y="3737"/>
                </a:lnTo>
                <a:lnTo>
                  <a:pt x="165165" y="2492"/>
                </a:lnTo>
                <a:lnTo>
                  <a:pt x="170117" y="1661"/>
                </a:lnTo>
                <a:lnTo>
                  <a:pt x="176276" y="1107"/>
                </a:lnTo>
                <a:lnTo>
                  <a:pt x="183239" y="738"/>
                </a:lnTo>
                <a:lnTo>
                  <a:pt x="21431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53"/>
          <p:cNvSpPr/>
          <p:nvPr/>
        </p:nvSpPr>
        <p:spPr>
          <a:xfrm>
            <a:off x="7683817" y="4157662"/>
            <a:ext cx="197168" cy="34291"/>
          </a:xfrm>
          <a:custGeom>
            <a:avLst/>
            <a:gdLst/>
            <a:ahLst/>
            <a:cxnLst/>
            <a:rect l="0" t="0" r="0" b="0"/>
            <a:pathLst>
              <a:path w="197168" h="34291">
                <a:moveTo>
                  <a:pt x="0" y="34290"/>
                </a:moveTo>
                <a:lnTo>
                  <a:pt x="25584" y="34290"/>
                </a:lnTo>
                <a:lnTo>
                  <a:pt x="34201" y="33338"/>
                </a:lnTo>
                <a:lnTo>
                  <a:pt x="42803" y="31750"/>
                </a:lnTo>
                <a:lnTo>
                  <a:pt x="51396" y="29739"/>
                </a:lnTo>
                <a:lnTo>
                  <a:pt x="59028" y="28399"/>
                </a:lnTo>
                <a:lnTo>
                  <a:pt x="66023" y="27505"/>
                </a:lnTo>
                <a:lnTo>
                  <a:pt x="72590" y="26909"/>
                </a:lnTo>
                <a:lnTo>
                  <a:pt x="81731" y="24607"/>
                </a:lnTo>
                <a:lnTo>
                  <a:pt x="92587" y="21167"/>
                </a:lnTo>
                <a:lnTo>
                  <a:pt x="104587" y="16969"/>
                </a:lnTo>
                <a:lnTo>
                  <a:pt x="114493" y="14170"/>
                </a:lnTo>
                <a:lnTo>
                  <a:pt x="123001" y="12304"/>
                </a:lnTo>
                <a:lnTo>
                  <a:pt x="130578" y="11061"/>
                </a:lnTo>
                <a:lnTo>
                  <a:pt x="136583" y="10231"/>
                </a:lnTo>
                <a:lnTo>
                  <a:pt x="141537" y="9678"/>
                </a:lnTo>
                <a:lnTo>
                  <a:pt x="145793" y="9310"/>
                </a:lnTo>
                <a:lnTo>
                  <a:pt x="150536" y="8112"/>
                </a:lnTo>
                <a:lnTo>
                  <a:pt x="155602" y="6360"/>
                </a:lnTo>
                <a:lnTo>
                  <a:pt x="160884" y="4240"/>
                </a:lnTo>
                <a:lnTo>
                  <a:pt x="165358" y="2827"/>
                </a:lnTo>
                <a:lnTo>
                  <a:pt x="169295" y="1885"/>
                </a:lnTo>
                <a:lnTo>
                  <a:pt x="172870" y="1257"/>
                </a:lnTo>
                <a:lnTo>
                  <a:pt x="176207" y="838"/>
                </a:lnTo>
                <a:lnTo>
                  <a:pt x="179384" y="558"/>
                </a:lnTo>
                <a:lnTo>
                  <a:pt x="185453" y="248"/>
                </a:lnTo>
                <a:lnTo>
                  <a:pt x="19716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54"/>
          <p:cNvSpPr/>
          <p:nvPr/>
        </p:nvSpPr>
        <p:spPr>
          <a:xfrm>
            <a:off x="7975282" y="4114800"/>
            <a:ext cx="205741" cy="17146"/>
          </a:xfrm>
          <a:custGeom>
            <a:avLst/>
            <a:gdLst/>
            <a:ahLst/>
            <a:cxnLst/>
            <a:rect l="0" t="0" r="0" b="0"/>
            <a:pathLst>
              <a:path w="205741" h="17146">
                <a:moveTo>
                  <a:pt x="0" y="17145"/>
                </a:moveTo>
                <a:lnTo>
                  <a:pt x="4551" y="17145"/>
                </a:lnTo>
                <a:lnTo>
                  <a:pt x="8750" y="16192"/>
                </a:lnTo>
                <a:lnTo>
                  <a:pt x="14406" y="14604"/>
                </a:lnTo>
                <a:lnTo>
                  <a:pt x="21033" y="12594"/>
                </a:lnTo>
                <a:lnTo>
                  <a:pt x="32119" y="10301"/>
                </a:lnTo>
                <a:lnTo>
                  <a:pt x="62218" y="5213"/>
                </a:lnTo>
                <a:lnTo>
                  <a:pt x="74817" y="3475"/>
                </a:lnTo>
                <a:lnTo>
                  <a:pt x="85120" y="2317"/>
                </a:lnTo>
                <a:lnTo>
                  <a:pt x="93895" y="1544"/>
                </a:lnTo>
                <a:lnTo>
                  <a:pt x="101649" y="1030"/>
                </a:lnTo>
                <a:lnTo>
                  <a:pt x="115345" y="457"/>
                </a:lnTo>
                <a:lnTo>
                  <a:pt x="144598" y="90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55"/>
          <p:cNvSpPr/>
          <p:nvPr/>
        </p:nvSpPr>
        <p:spPr>
          <a:xfrm>
            <a:off x="8215312" y="3987570"/>
            <a:ext cx="186511" cy="229947"/>
          </a:xfrm>
          <a:custGeom>
            <a:avLst/>
            <a:gdLst/>
            <a:ahLst/>
            <a:cxnLst/>
            <a:rect l="0" t="0" r="0" b="0"/>
            <a:pathLst>
              <a:path w="186511" h="229947">
                <a:moveTo>
                  <a:pt x="17145" y="32932"/>
                </a:moveTo>
                <a:lnTo>
                  <a:pt x="36457" y="13619"/>
                </a:lnTo>
                <a:lnTo>
                  <a:pt x="39546" y="11485"/>
                </a:lnTo>
                <a:lnTo>
                  <a:pt x="42556" y="10061"/>
                </a:lnTo>
                <a:lnTo>
                  <a:pt x="45515" y="9113"/>
                </a:lnTo>
                <a:lnTo>
                  <a:pt x="58964" y="5518"/>
                </a:lnTo>
                <a:lnTo>
                  <a:pt x="67884" y="3226"/>
                </a:lnTo>
                <a:lnTo>
                  <a:pt x="74783" y="1698"/>
                </a:lnTo>
                <a:lnTo>
                  <a:pt x="80336" y="679"/>
                </a:lnTo>
                <a:lnTo>
                  <a:pt x="84989" y="0"/>
                </a:lnTo>
                <a:lnTo>
                  <a:pt x="89998" y="500"/>
                </a:lnTo>
                <a:lnTo>
                  <a:pt x="95241" y="1786"/>
                </a:lnTo>
                <a:lnTo>
                  <a:pt x="100641" y="3595"/>
                </a:lnTo>
                <a:lnTo>
                  <a:pt x="106146" y="4802"/>
                </a:lnTo>
                <a:lnTo>
                  <a:pt x="111722" y="5606"/>
                </a:lnTo>
                <a:lnTo>
                  <a:pt x="117345" y="6142"/>
                </a:lnTo>
                <a:lnTo>
                  <a:pt x="122044" y="7452"/>
                </a:lnTo>
                <a:lnTo>
                  <a:pt x="126130" y="9278"/>
                </a:lnTo>
                <a:lnTo>
                  <a:pt x="129808" y="11448"/>
                </a:lnTo>
                <a:lnTo>
                  <a:pt x="132259" y="13847"/>
                </a:lnTo>
                <a:lnTo>
                  <a:pt x="133892" y="16398"/>
                </a:lnTo>
                <a:lnTo>
                  <a:pt x="134982" y="19052"/>
                </a:lnTo>
                <a:lnTo>
                  <a:pt x="135707" y="22726"/>
                </a:lnTo>
                <a:lnTo>
                  <a:pt x="136192" y="27081"/>
                </a:lnTo>
                <a:lnTo>
                  <a:pt x="136514" y="31889"/>
                </a:lnTo>
                <a:lnTo>
                  <a:pt x="135778" y="36999"/>
                </a:lnTo>
                <a:lnTo>
                  <a:pt x="134334" y="42311"/>
                </a:lnTo>
                <a:lnTo>
                  <a:pt x="132418" y="47757"/>
                </a:lnTo>
                <a:lnTo>
                  <a:pt x="130189" y="52341"/>
                </a:lnTo>
                <a:lnTo>
                  <a:pt x="127750" y="56349"/>
                </a:lnTo>
                <a:lnTo>
                  <a:pt x="125172" y="59973"/>
                </a:lnTo>
                <a:lnTo>
                  <a:pt x="112442" y="78727"/>
                </a:lnTo>
                <a:lnTo>
                  <a:pt x="107345" y="83464"/>
                </a:lnTo>
                <a:lnTo>
                  <a:pt x="102044" y="86623"/>
                </a:lnTo>
                <a:lnTo>
                  <a:pt x="96605" y="88728"/>
                </a:lnTo>
                <a:lnTo>
                  <a:pt x="92978" y="91085"/>
                </a:lnTo>
                <a:lnTo>
                  <a:pt x="90560" y="93608"/>
                </a:lnTo>
                <a:lnTo>
                  <a:pt x="88948" y="96243"/>
                </a:lnTo>
                <a:lnTo>
                  <a:pt x="85969" y="97999"/>
                </a:lnTo>
                <a:lnTo>
                  <a:pt x="82078" y="99170"/>
                </a:lnTo>
                <a:lnTo>
                  <a:pt x="77578" y="99951"/>
                </a:lnTo>
                <a:lnTo>
                  <a:pt x="73627" y="101424"/>
                </a:lnTo>
                <a:lnTo>
                  <a:pt x="70040" y="103358"/>
                </a:lnTo>
                <a:lnTo>
                  <a:pt x="66695" y="105601"/>
                </a:lnTo>
                <a:lnTo>
                  <a:pt x="65418" y="106142"/>
                </a:lnTo>
                <a:lnTo>
                  <a:pt x="65520" y="105552"/>
                </a:lnTo>
                <a:lnTo>
                  <a:pt x="66539" y="104205"/>
                </a:lnTo>
                <a:lnTo>
                  <a:pt x="69125" y="102355"/>
                </a:lnTo>
                <a:lnTo>
                  <a:pt x="72753" y="100169"/>
                </a:lnTo>
                <a:lnTo>
                  <a:pt x="77077" y="97759"/>
                </a:lnTo>
                <a:lnTo>
                  <a:pt x="81865" y="96153"/>
                </a:lnTo>
                <a:lnTo>
                  <a:pt x="86962" y="95081"/>
                </a:lnTo>
                <a:lnTo>
                  <a:pt x="92266" y="94368"/>
                </a:lnTo>
                <a:lnTo>
                  <a:pt x="110857" y="91034"/>
                </a:lnTo>
                <a:lnTo>
                  <a:pt x="122482" y="88812"/>
                </a:lnTo>
                <a:lnTo>
                  <a:pt x="131185" y="88283"/>
                </a:lnTo>
                <a:lnTo>
                  <a:pt x="137939" y="88883"/>
                </a:lnTo>
                <a:lnTo>
                  <a:pt x="143394" y="90235"/>
                </a:lnTo>
                <a:lnTo>
                  <a:pt x="147983" y="91136"/>
                </a:lnTo>
                <a:lnTo>
                  <a:pt x="151995" y="91737"/>
                </a:lnTo>
                <a:lnTo>
                  <a:pt x="155622" y="92138"/>
                </a:lnTo>
                <a:lnTo>
                  <a:pt x="159947" y="93358"/>
                </a:lnTo>
                <a:lnTo>
                  <a:pt x="164733" y="95123"/>
                </a:lnTo>
                <a:lnTo>
                  <a:pt x="169830" y="97253"/>
                </a:lnTo>
                <a:lnTo>
                  <a:pt x="174180" y="99625"/>
                </a:lnTo>
                <a:lnTo>
                  <a:pt x="178033" y="102159"/>
                </a:lnTo>
                <a:lnTo>
                  <a:pt x="181553" y="104801"/>
                </a:lnTo>
                <a:lnTo>
                  <a:pt x="183900" y="109420"/>
                </a:lnTo>
                <a:lnTo>
                  <a:pt x="185466" y="115356"/>
                </a:lnTo>
                <a:lnTo>
                  <a:pt x="186510" y="122172"/>
                </a:lnTo>
                <a:lnTo>
                  <a:pt x="185300" y="129572"/>
                </a:lnTo>
                <a:lnTo>
                  <a:pt x="182588" y="137364"/>
                </a:lnTo>
                <a:lnTo>
                  <a:pt x="178876" y="145416"/>
                </a:lnTo>
                <a:lnTo>
                  <a:pt x="174496" y="153641"/>
                </a:lnTo>
                <a:lnTo>
                  <a:pt x="169670" y="161983"/>
                </a:lnTo>
                <a:lnTo>
                  <a:pt x="164549" y="170401"/>
                </a:lnTo>
                <a:lnTo>
                  <a:pt x="159230" y="177917"/>
                </a:lnTo>
                <a:lnTo>
                  <a:pt x="153777" y="184834"/>
                </a:lnTo>
                <a:lnTo>
                  <a:pt x="148239" y="191350"/>
                </a:lnTo>
                <a:lnTo>
                  <a:pt x="142640" y="196647"/>
                </a:lnTo>
                <a:lnTo>
                  <a:pt x="137004" y="201130"/>
                </a:lnTo>
                <a:lnTo>
                  <a:pt x="131341" y="205072"/>
                </a:lnTo>
                <a:lnTo>
                  <a:pt x="125661" y="208652"/>
                </a:lnTo>
                <a:lnTo>
                  <a:pt x="119969" y="211991"/>
                </a:lnTo>
                <a:lnTo>
                  <a:pt x="114269" y="215169"/>
                </a:lnTo>
                <a:lnTo>
                  <a:pt x="102857" y="221242"/>
                </a:lnTo>
                <a:lnTo>
                  <a:pt x="97146" y="224194"/>
                </a:lnTo>
                <a:lnTo>
                  <a:pt x="90481" y="226163"/>
                </a:lnTo>
                <a:lnTo>
                  <a:pt x="83181" y="227475"/>
                </a:lnTo>
                <a:lnTo>
                  <a:pt x="75456" y="228350"/>
                </a:lnTo>
                <a:lnTo>
                  <a:pt x="68402" y="228933"/>
                </a:lnTo>
                <a:lnTo>
                  <a:pt x="61794" y="229322"/>
                </a:lnTo>
                <a:lnTo>
                  <a:pt x="50324" y="229754"/>
                </a:lnTo>
                <a:lnTo>
                  <a:pt x="42052" y="229946"/>
                </a:lnTo>
                <a:lnTo>
                  <a:pt x="36607" y="229045"/>
                </a:lnTo>
                <a:lnTo>
                  <a:pt x="30120" y="227491"/>
                </a:lnTo>
                <a:lnTo>
                  <a:pt x="22937" y="225503"/>
                </a:lnTo>
                <a:lnTo>
                  <a:pt x="17197" y="224178"/>
                </a:lnTo>
                <a:lnTo>
                  <a:pt x="12417" y="223294"/>
                </a:lnTo>
                <a:lnTo>
                  <a:pt x="8279" y="222705"/>
                </a:lnTo>
                <a:lnTo>
                  <a:pt x="5519" y="221360"/>
                </a:lnTo>
                <a:lnTo>
                  <a:pt x="3680" y="219511"/>
                </a:lnTo>
                <a:lnTo>
                  <a:pt x="0" y="2129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56"/>
          <p:cNvSpPr/>
          <p:nvPr/>
        </p:nvSpPr>
        <p:spPr>
          <a:xfrm>
            <a:off x="8523922" y="4089082"/>
            <a:ext cx="231459" cy="25719"/>
          </a:xfrm>
          <a:custGeom>
            <a:avLst/>
            <a:gdLst/>
            <a:ahLst/>
            <a:cxnLst/>
            <a:rect l="0" t="0" r="0" b="0"/>
            <a:pathLst>
              <a:path w="231459" h="25719">
                <a:moveTo>
                  <a:pt x="0" y="25718"/>
                </a:moveTo>
                <a:lnTo>
                  <a:pt x="19313" y="25718"/>
                </a:lnTo>
                <a:lnTo>
                  <a:pt x="26211" y="23813"/>
                </a:lnTo>
                <a:lnTo>
                  <a:pt x="35571" y="20638"/>
                </a:lnTo>
                <a:lnTo>
                  <a:pt x="46575" y="16616"/>
                </a:lnTo>
                <a:lnTo>
                  <a:pt x="55814" y="13935"/>
                </a:lnTo>
                <a:lnTo>
                  <a:pt x="63880" y="12147"/>
                </a:lnTo>
                <a:lnTo>
                  <a:pt x="108716" y="4728"/>
                </a:lnTo>
                <a:lnTo>
                  <a:pt x="120102" y="3152"/>
                </a:lnTo>
                <a:lnTo>
                  <a:pt x="129598" y="2101"/>
                </a:lnTo>
                <a:lnTo>
                  <a:pt x="137834" y="1401"/>
                </a:lnTo>
                <a:lnTo>
                  <a:pt x="150944" y="934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57"/>
          <p:cNvSpPr/>
          <p:nvPr/>
        </p:nvSpPr>
        <p:spPr>
          <a:xfrm>
            <a:off x="8583930" y="4003357"/>
            <a:ext cx="60008" cy="205741"/>
          </a:xfrm>
          <a:custGeom>
            <a:avLst/>
            <a:gdLst/>
            <a:ahLst/>
            <a:cxnLst/>
            <a:rect l="0" t="0" r="0" b="0"/>
            <a:pathLst>
              <a:path w="60008" h="205741">
                <a:moveTo>
                  <a:pt x="0" y="0"/>
                </a:moveTo>
                <a:lnTo>
                  <a:pt x="4551" y="9102"/>
                </a:lnTo>
                <a:lnTo>
                  <a:pt x="5891" y="13688"/>
                </a:lnTo>
                <a:lnTo>
                  <a:pt x="6785" y="18650"/>
                </a:lnTo>
                <a:lnTo>
                  <a:pt x="7382" y="23864"/>
                </a:lnTo>
                <a:lnTo>
                  <a:pt x="8730" y="28292"/>
                </a:lnTo>
                <a:lnTo>
                  <a:pt x="10582" y="32196"/>
                </a:lnTo>
                <a:lnTo>
                  <a:pt x="12770" y="35752"/>
                </a:lnTo>
                <a:lnTo>
                  <a:pt x="14228" y="40027"/>
                </a:lnTo>
                <a:lnTo>
                  <a:pt x="15200" y="44782"/>
                </a:lnTo>
                <a:lnTo>
                  <a:pt x="15849" y="49857"/>
                </a:lnTo>
                <a:lnTo>
                  <a:pt x="17234" y="55146"/>
                </a:lnTo>
                <a:lnTo>
                  <a:pt x="19109" y="60576"/>
                </a:lnTo>
                <a:lnTo>
                  <a:pt x="21312" y="66102"/>
                </a:lnTo>
                <a:lnTo>
                  <a:pt x="22780" y="70738"/>
                </a:lnTo>
                <a:lnTo>
                  <a:pt x="23759" y="74781"/>
                </a:lnTo>
                <a:lnTo>
                  <a:pt x="24412" y="78429"/>
                </a:lnTo>
                <a:lnTo>
                  <a:pt x="26752" y="84671"/>
                </a:lnTo>
                <a:lnTo>
                  <a:pt x="30217" y="92642"/>
                </a:lnTo>
                <a:lnTo>
                  <a:pt x="34432" y="101767"/>
                </a:lnTo>
                <a:lnTo>
                  <a:pt x="38195" y="112612"/>
                </a:lnTo>
                <a:lnTo>
                  <a:pt x="41655" y="124605"/>
                </a:lnTo>
                <a:lnTo>
                  <a:pt x="44915" y="137362"/>
                </a:lnTo>
                <a:lnTo>
                  <a:pt x="47088" y="147772"/>
                </a:lnTo>
                <a:lnTo>
                  <a:pt x="48537" y="156618"/>
                </a:lnTo>
                <a:lnTo>
                  <a:pt x="49503" y="164419"/>
                </a:lnTo>
                <a:lnTo>
                  <a:pt x="50146" y="171525"/>
                </a:lnTo>
                <a:lnTo>
                  <a:pt x="50577" y="178168"/>
                </a:lnTo>
                <a:lnTo>
                  <a:pt x="51053" y="189676"/>
                </a:lnTo>
                <a:lnTo>
                  <a:pt x="51384" y="203436"/>
                </a:lnTo>
                <a:lnTo>
                  <a:pt x="52353" y="204204"/>
                </a:lnTo>
                <a:lnTo>
                  <a:pt x="53952" y="204716"/>
                </a:lnTo>
                <a:lnTo>
                  <a:pt x="60007" y="20574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58"/>
          <p:cNvSpPr/>
          <p:nvPr/>
        </p:nvSpPr>
        <p:spPr>
          <a:xfrm>
            <a:off x="8746807" y="3943388"/>
            <a:ext cx="240031" cy="205505"/>
          </a:xfrm>
          <a:custGeom>
            <a:avLst/>
            <a:gdLst/>
            <a:ahLst/>
            <a:cxnLst/>
            <a:rect l="0" t="0" r="0" b="0"/>
            <a:pathLst>
              <a:path w="240031" h="205505">
                <a:moveTo>
                  <a:pt x="0" y="42824"/>
                </a:moveTo>
                <a:lnTo>
                  <a:pt x="4551" y="33722"/>
                </a:lnTo>
                <a:lnTo>
                  <a:pt x="7797" y="29136"/>
                </a:lnTo>
                <a:lnTo>
                  <a:pt x="11866" y="24174"/>
                </a:lnTo>
                <a:lnTo>
                  <a:pt x="22982" y="11624"/>
                </a:lnTo>
                <a:lnTo>
                  <a:pt x="29582" y="7367"/>
                </a:lnTo>
                <a:lnTo>
                  <a:pt x="34008" y="4899"/>
                </a:lnTo>
                <a:lnTo>
                  <a:pt x="41468" y="2156"/>
                </a:lnTo>
                <a:lnTo>
                  <a:pt x="48910" y="937"/>
                </a:lnTo>
                <a:lnTo>
                  <a:pt x="53562" y="612"/>
                </a:lnTo>
                <a:lnTo>
                  <a:pt x="58567" y="395"/>
                </a:lnTo>
                <a:lnTo>
                  <a:pt x="71750" y="155"/>
                </a:lnTo>
                <a:lnTo>
                  <a:pt x="94395" y="0"/>
                </a:lnTo>
                <a:lnTo>
                  <a:pt x="98173" y="939"/>
                </a:lnTo>
                <a:lnTo>
                  <a:pt x="104910" y="4524"/>
                </a:lnTo>
                <a:lnTo>
                  <a:pt x="107087" y="6813"/>
                </a:lnTo>
                <a:lnTo>
                  <a:pt x="108539" y="9292"/>
                </a:lnTo>
                <a:lnTo>
                  <a:pt x="109508" y="11896"/>
                </a:lnTo>
                <a:lnTo>
                  <a:pt x="112058" y="16491"/>
                </a:lnTo>
                <a:lnTo>
                  <a:pt x="115663" y="22411"/>
                </a:lnTo>
                <a:lnTo>
                  <a:pt x="119971" y="29215"/>
                </a:lnTo>
                <a:lnTo>
                  <a:pt x="122843" y="34704"/>
                </a:lnTo>
                <a:lnTo>
                  <a:pt x="124759" y="39316"/>
                </a:lnTo>
                <a:lnTo>
                  <a:pt x="126034" y="43343"/>
                </a:lnTo>
                <a:lnTo>
                  <a:pt x="126886" y="49838"/>
                </a:lnTo>
                <a:lnTo>
                  <a:pt x="127453" y="57977"/>
                </a:lnTo>
                <a:lnTo>
                  <a:pt x="127831" y="67214"/>
                </a:lnTo>
                <a:lnTo>
                  <a:pt x="127131" y="74324"/>
                </a:lnTo>
                <a:lnTo>
                  <a:pt x="125712" y="80016"/>
                </a:lnTo>
                <a:lnTo>
                  <a:pt x="123812" y="84764"/>
                </a:lnTo>
                <a:lnTo>
                  <a:pt x="119163" y="97659"/>
                </a:lnTo>
                <a:lnTo>
                  <a:pt x="116590" y="105098"/>
                </a:lnTo>
                <a:lnTo>
                  <a:pt x="113921" y="111010"/>
                </a:lnTo>
                <a:lnTo>
                  <a:pt x="111191" y="115904"/>
                </a:lnTo>
                <a:lnTo>
                  <a:pt x="108417" y="120119"/>
                </a:lnTo>
                <a:lnTo>
                  <a:pt x="105616" y="123881"/>
                </a:lnTo>
                <a:lnTo>
                  <a:pt x="102796" y="127342"/>
                </a:lnTo>
                <a:lnTo>
                  <a:pt x="97122" y="133728"/>
                </a:lnTo>
                <a:lnTo>
                  <a:pt x="91425" y="139741"/>
                </a:lnTo>
                <a:lnTo>
                  <a:pt x="82863" y="148481"/>
                </a:lnTo>
                <a:lnTo>
                  <a:pt x="79055" y="153267"/>
                </a:lnTo>
                <a:lnTo>
                  <a:pt x="74611" y="159315"/>
                </a:lnTo>
                <a:lnTo>
                  <a:pt x="69743" y="166205"/>
                </a:lnTo>
                <a:lnTo>
                  <a:pt x="65545" y="172703"/>
                </a:lnTo>
                <a:lnTo>
                  <a:pt x="61795" y="178940"/>
                </a:lnTo>
                <a:lnTo>
                  <a:pt x="58342" y="185003"/>
                </a:lnTo>
                <a:lnTo>
                  <a:pt x="56040" y="189998"/>
                </a:lnTo>
                <a:lnTo>
                  <a:pt x="54504" y="194280"/>
                </a:lnTo>
                <a:lnTo>
                  <a:pt x="53482" y="198087"/>
                </a:lnTo>
                <a:lnTo>
                  <a:pt x="53752" y="200625"/>
                </a:lnTo>
                <a:lnTo>
                  <a:pt x="54885" y="202317"/>
                </a:lnTo>
                <a:lnTo>
                  <a:pt x="56593" y="203446"/>
                </a:lnTo>
                <a:lnTo>
                  <a:pt x="63569" y="204699"/>
                </a:lnTo>
                <a:lnTo>
                  <a:pt x="68098" y="205033"/>
                </a:lnTo>
                <a:lnTo>
                  <a:pt x="72069" y="205256"/>
                </a:lnTo>
                <a:lnTo>
                  <a:pt x="79020" y="205504"/>
                </a:lnTo>
                <a:lnTo>
                  <a:pt x="87922" y="204617"/>
                </a:lnTo>
                <a:lnTo>
                  <a:pt x="127545" y="199771"/>
                </a:lnTo>
                <a:lnTo>
                  <a:pt x="137418" y="198890"/>
                </a:lnTo>
                <a:lnTo>
                  <a:pt x="145904" y="198303"/>
                </a:lnTo>
                <a:lnTo>
                  <a:pt x="155372" y="196959"/>
                </a:lnTo>
                <a:lnTo>
                  <a:pt x="165493" y="195111"/>
                </a:lnTo>
                <a:lnTo>
                  <a:pt x="176053" y="192926"/>
                </a:lnTo>
                <a:lnTo>
                  <a:pt x="187853" y="191470"/>
                </a:lnTo>
                <a:lnTo>
                  <a:pt x="200483" y="190499"/>
                </a:lnTo>
                <a:lnTo>
                  <a:pt x="240030" y="1885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59"/>
          <p:cNvSpPr/>
          <p:nvPr/>
        </p:nvSpPr>
        <p:spPr>
          <a:xfrm>
            <a:off x="7709534" y="4375021"/>
            <a:ext cx="196212" cy="296867"/>
          </a:xfrm>
          <a:custGeom>
            <a:avLst/>
            <a:gdLst/>
            <a:ahLst/>
            <a:cxnLst/>
            <a:rect l="0" t="0" r="0" b="0"/>
            <a:pathLst>
              <a:path w="196212" h="296867">
                <a:moveTo>
                  <a:pt x="0" y="74106"/>
                </a:moveTo>
                <a:lnTo>
                  <a:pt x="0" y="106189"/>
                </a:lnTo>
                <a:lnTo>
                  <a:pt x="1906" y="111687"/>
                </a:lnTo>
                <a:lnTo>
                  <a:pt x="5081" y="117258"/>
                </a:lnTo>
                <a:lnTo>
                  <a:pt x="14762" y="130784"/>
                </a:lnTo>
                <a:lnTo>
                  <a:pt x="18626" y="135174"/>
                </a:lnTo>
                <a:lnTo>
                  <a:pt x="23519" y="140300"/>
                </a:lnTo>
                <a:lnTo>
                  <a:pt x="28868" y="145753"/>
                </a:lnTo>
                <a:lnTo>
                  <a:pt x="32581" y="147588"/>
                </a:lnTo>
                <a:lnTo>
                  <a:pt x="36961" y="148812"/>
                </a:lnTo>
                <a:lnTo>
                  <a:pt x="41785" y="149627"/>
                </a:lnTo>
                <a:lnTo>
                  <a:pt x="45955" y="149219"/>
                </a:lnTo>
                <a:lnTo>
                  <a:pt x="49687" y="147994"/>
                </a:lnTo>
                <a:lnTo>
                  <a:pt x="74166" y="135616"/>
                </a:lnTo>
                <a:lnTo>
                  <a:pt x="78365" y="132241"/>
                </a:lnTo>
                <a:lnTo>
                  <a:pt x="80819" y="130008"/>
                </a:lnTo>
                <a:lnTo>
                  <a:pt x="84360" y="125662"/>
                </a:lnTo>
                <a:lnTo>
                  <a:pt x="88624" y="119906"/>
                </a:lnTo>
                <a:lnTo>
                  <a:pt x="93374" y="113212"/>
                </a:lnTo>
                <a:lnTo>
                  <a:pt x="97492" y="106844"/>
                </a:lnTo>
                <a:lnTo>
                  <a:pt x="101190" y="100694"/>
                </a:lnTo>
                <a:lnTo>
                  <a:pt x="104608" y="94689"/>
                </a:lnTo>
                <a:lnTo>
                  <a:pt x="107839" y="89733"/>
                </a:lnTo>
                <a:lnTo>
                  <a:pt x="113969" y="81687"/>
                </a:lnTo>
                <a:lnTo>
                  <a:pt x="116937" y="77255"/>
                </a:lnTo>
                <a:lnTo>
                  <a:pt x="119868" y="72395"/>
                </a:lnTo>
                <a:lnTo>
                  <a:pt x="122775" y="67250"/>
                </a:lnTo>
                <a:lnTo>
                  <a:pt x="126005" y="58994"/>
                </a:lnTo>
                <a:lnTo>
                  <a:pt x="126866" y="55459"/>
                </a:lnTo>
                <a:lnTo>
                  <a:pt x="132629" y="27730"/>
                </a:lnTo>
                <a:lnTo>
                  <a:pt x="134139" y="19376"/>
                </a:lnTo>
                <a:lnTo>
                  <a:pt x="135146" y="12854"/>
                </a:lnTo>
                <a:lnTo>
                  <a:pt x="136763" y="94"/>
                </a:lnTo>
                <a:lnTo>
                  <a:pt x="137848" y="0"/>
                </a:lnTo>
                <a:lnTo>
                  <a:pt x="139524" y="890"/>
                </a:lnTo>
                <a:lnTo>
                  <a:pt x="141594" y="2435"/>
                </a:lnTo>
                <a:lnTo>
                  <a:pt x="143926" y="6323"/>
                </a:lnTo>
                <a:lnTo>
                  <a:pt x="146433" y="11772"/>
                </a:lnTo>
                <a:lnTo>
                  <a:pt x="149058" y="18263"/>
                </a:lnTo>
                <a:lnTo>
                  <a:pt x="151759" y="27352"/>
                </a:lnTo>
                <a:lnTo>
                  <a:pt x="154513" y="38174"/>
                </a:lnTo>
                <a:lnTo>
                  <a:pt x="157302" y="50152"/>
                </a:lnTo>
                <a:lnTo>
                  <a:pt x="165479" y="81240"/>
                </a:lnTo>
                <a:lnTo>
                  <a:pt x="170328" y="98864"/>
                </a:lnTo>
                <a:lnTo>
                  <a:pt x="175465" y="115377"/>
                </a:lnTo>
                <a:lnTo>
                  <a:pt x="180794" y="131147"/>
                </a:lnTo>
                <a:lnTo>
                  <a:pt x="186253" y="146423"/>
                </a:lnTo>
                <a:lnTo>
                  <a:pt x="189891" y="160418"/>
                </a:lnTo>
                <a:lnTo>
                  <a:pt x="192317" y="173557"/>
                </a:lnTo>
                <a:lnTo>
                  <a:pt x="193933" y="186127"/>
                </a:lnTo>
                <a:lnTo>
                  <a:pt x="195011" y="196412"/>
                </a:lnTo>
                <a:lnTo>
                  <a:pt x="195730" y="205173"/>
                </a:lnTo>
                <a:lnTo>
                  <a:pt x="196211" y="212919"/>
                </a:lnTo>
                <a:lnTo>
                  <a:pt x="194624" y="220941"/>
                </a:lnTo>
                <a:lnTo>
                  <a:pt x="191662" y="229146"/>
                </a:lnTo>
                <a:lnTo>
                  <a:pt x="187783" y="237473"/>
                </a:lnTo>
                <a:lnTo>
                  <a:pt x="184243" y="245882"/>
                </a:lnTo>
                <a:lnTo>
                  <a:pt x="180931" y="254346"/>
                </a:lnTo>
                <a:lnTo>
                  <a:pt x="177771" y="262846"/>
                </a:lnTo>
                <a:lnTo>
                  <a:pt x="174712" y="269465"/>
                </a:lnTo>
                <a:lnTo>
                  <a:pt x="171719" y="274830"/>
                </a:lnTo>
                <a:lnTo>
                  <a:pt x="168773" y="279360"/>
                </a:lnTo>
                <a:lnTo>
                  <a:pt x="165855" y="282379"/>
                </a:lnTo>
                <a:lnTo>
                  <a:pt x="162959" y="284393"/>
                </a:lnTo>
                <a:lnTo>
                  <a:pt x="160074" y="285734"/>
                </a:lnTo>
                <a:lnTo>
                  <a:pt x="155293" y="287581"/>
                </a:lnTo>
                <a:lnTo>
                  <a:pt x="142362" y="292174"/>
                </a:lnTo>
                <a:lnTo>
                  <a:pt x="136818" y="293780"/>
                </a:lnTo>
                <a:lnTo>
                  <a:pt x="132170" y="294850"/>
                </a:lnTo>
                <a:lnTo>
                  <a:pt x="128119" y="295564"/>
                </a:lnTo>
                <a:lnTo>
                  <a:pt x="122560" y="296040"/>
                </a:lnTo>
                <a:lnTo>
                  <a:pt x="115997" y="296357"/>
                </a:lnTo>
                <a:lnTo>
                  <a:pt x="101085" y="296709"/>
                </a:lnTo>
                <a:lnTo>
                  <a:pt x="84932" y="296866"/>
                </a:lnTo>
                <a:lnTo>
                  <a:pt x="77576" y="295955"/>
                </a:lnTo>
                <a:lnTo>
                  <a:pt x="70768" y="294395"/>
                </a:lnTo>
                <a:lnTo>
                  <a:pt x="64324" y="292403"/>
                </a:lnTo>
                <a:lnTo>
                  <a:pt x="59075" y="291075"/>
                </a:lnTo>
                <a:lnTo>
                  <a:pt x="54623" y="290190"/>
                </a:lnTo>
                <a:lnTo>
                  <a:pt x="50703" y="289600"/>
                </a:lnTo>
                <a:lnTo>
                  <a:pt x="47137" y="288253"/>
                </a:lnTo>
                <a:lnTo>
                  <a:pt x="43808" y="286404"/>
                </a:lnTo>
                <a:lnTo>
                  <a:pt x="40635" y="284218"/>
                </a:lnTo>
                <a:lnTo>
                  <a:pt x="34570" y="279249"/>
                </a:lnTo>
                <a:lnTo>
                  <a:pt x="31620" y="276591"/>
                </a:lnTo>
                <a:lnTo>
                  <a:pt x="28700" y="274818"/>
                </a:lnTo>
                <a:lnTo>
                  <a:pt x="22916" y="272849"/>
                </a:lnTo>
                <a:lnTo>
                  <a:pt x="20992" y="271371"/>
                </a:lnTo>
                <a:lnTo>
                  <a:pt x="19710" y="269434"/>
                </a:lnTo>
                <a:lnTo>
                  <a:pt x="17146" y="26270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60"/>
          <p:cNvSpPr/>
          <p:nvPr/>
        </p:nvSpPr>
        <p:spPr>
          <a:xfrm>
            <a:off x="8018144" y="4346257"/>
            <a:ext cx="188597" cy="25719"/>
          </a:xfrm>
          <a:custGeom>
            <a:avLst/>
            <a:gdLst/>
            <a:ahLst/>
            <a:cxnLst/>
            <a:rect l="0" t="0" r="0" b="0"/>
            <a:pathLst>
              <a:path w="188597" h="25719">
                <a:moveTo>
                  <a:pt x="0" y="25718"/>
                </a:moveTo>
                <a:lnTo>
                  <a:pt x="27306" y="25718"/>
                </a:lnTo>
                <a:lnTo>
                  <a:pt x="46779" y="21908"/>
                </a:lnTo>
                <a:lnTo>
                  <a:pt x="71191" y="15558"/>
                </a:lnTo>
                <a:lnTo>
                  <a:pt x="18859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61"/>
          <p:cNvSpPr/>
          <p:nvPr/>
        </p:nvSpPr>
        <p:spPr>
          <a:xfrm>
            <a:off x="7987488" y="4423410"/>
            <a:ext cx="202107" cy="17112"/>
          </a:xfrm>
          <a:custGeom>
            <a:avLst/>
            <a:gdLst/>
            <a:ahLst/>
            <a:cxnLst/>
            <a:rect l="0" t="0" r="0" b="0"/>
            <a:pathLst>
              <a:path w="202107" h="17112">
                <a:moveTo>
                  <a:pt x="4939" y="0"/>
                </a:moveTo>
                <a:lnTo>
                  <a:pt x="388" y="4551"/>
                </a:lnTo>
                <a:lnTo>
                  <a:pt x="0" y="5891"/>
                </a:lnTo>
                <a:lnTo>
                  <a:pt x="694" y="6785"/>
                </a:lnTo>
                <a:lnTo>
                  <a:pt x="2108" y="7381"/>
                </a:lnTo>
                <a:lnTo>
                  <a:pt x="4004" y="8730"/>
                </a:lnTo>
                <a:lnTo>
                  <a:pt x="6221" y="10582"/>
                </a:lnTo>
                <a:lnTo>
                  <a:pt x="8651" y="12770"/>
                </a:lnTo>
                <a:lnTo>
                  <a:pt x="11224" y="14228"/>
                </a:lnTo>
                <a:lnTo>
                  <a:pt x="13891" y="15200"/>
                </a:lnTo>
                <a:lnTo>
                  <a:pt x="16623" y="15848"/>
                </a:lnTo>
                <a:lnTo>
                  <a:pt x="19396" y="16281"/>
                </a:lnTo>
                <a:lnTo>
                  <a:pt x="25016" y="16761"/>
                </a:lnTo>
                <a:lnTo>
                  <a:pt x="28801" y="16889"/>
                </a:lnTo>
                <a:lnTo>
                  <a:pt x="45135" y="17069"/>
                </a:lnTo>
                <a:lnTo>
                  <a:pt x="63127" y="17111"/>
                </a:lnTo>
                <a:lnTo>
                  <a:pt x="72306" y="16170"/>
                </a:lnTo>
                <a:lnTo>
                  <a:pt x="81283" y="14590"/>
                </a:lnTo>
                <a:lnTo>
                  <a:pt x="90125" y="12583"/>
                </a:lnTo>
                <a:lnTo>
                  <a:pt x="97924" y="11246"/>
                </a:lnTo>
                <a:lnTo>
                  <a:pt x="105030" y="10355"/>
                </a:lnTo>
                <a:lnTo>
                  <a:pt x="111671" y="9761"/>
                </a:lnTo>
                <a:lnTo>
                  <a:pt x="121813" y="9365"/>
                </a:lnTo>
                <a:lnTo>
                  <a:pt x="134290" y="9101"/>
                </a:lnTo>
                <a:lnTo>
                  <a:pt x="20210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62"/>
          <p:cNvSpPr/>
          <p:nvPr/>
        </p:nvSpPr>
        <p:spPr>
          <a:xfrm>
            <a:off x="8292465" y="4337685"/>
            <a:ext cx="205741" cy="1"/>
          </a:xfrm>
          <a:custGeom>
            <a:avLst/>
            <a:gdLst/>
            <a:ahLst/>
            <a:cxnLst/>
            <a:rect l="0" t="0" r="0" b="0"/>
            <a:pathLst>
              <a:path w="205741" h="1">
                <a:moveTo>
                  <a:pt x="0" y="0"/>
                </a:move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63"/>
          <p:cNvSpPr/>
          <p:nvPr/>
        </p:nvSpPr>
        <p:spPr>
          <a:xfrm>
            <a:off x="8558212" y="4200525"/>
            <a:ext cx="24517" cy="334328"/>
          </a:xfrm>
          <a:custGeom>
            <a:avLst/>
            <a:gdLst/>
            <a:ahLst/>
            <a:cxnLst/>
            <a:rect l="0" t="0" r="0" b="0"/>
            <a:pathLst>
              <a:path w="24517" h="334328">
                <a:moveTo>
                  <a:pt x="0" y="0"/>
                </a:moveTo>
                <a:lnTo>
                  <a:pt x="4551" y="9101"/>
                </a:lnTo>
                <a:lnTo>
                  <a:pt x="5892" y="16545"/>
                </a:lnTo>
                <a:lnTo>
                  <a:pt x="6785" y="26270"/>
                </a:lnTo>
                <a:lnTo>
                  <a:pt x="7382" y="37516"/>
                </a:lnTo>
                <a:lnTo>
                  <a:pt x="8730" y="49776"/>
                </a:lnTo>
                <a:lnTo>
                  <a:pt x="10583" y="62711"/>
                </a:lnTo>
                <a:lnTo>
                  <a:pt x="12771" y="76097"/>
                </a:lnTo>
                <a:lnTo>
                  <a:pt x="14229" y="87879"/>
                </a:lnTo>
                <a:lnTo>
                  <a:pt x="15201" y="98591"/>
                </a:lnTo>
                <a:lnTo>
                  <a:pt x="15849" y="108589"/>
                </a:lnTo>
                <a:lnTo>
                  <a:pt x="16570" y="157800"/>
                </a:lnTo>
                <a:lnTo>
                  <a:pt x="17032" y="246647"/>
                </a:lnTo>
                <a:lnTo>
                  <a:pt x="18022" y="257776"/>
                </a:lnTo>
                <a:lnTo>
                  <a:pt x="19634" y="267101"/>
                </a:lnTo>
                <a:lnTo>
                  <a:pt x="21662" y="275222"/>
                </a:lnTo>
                <a:lnTo>
                  <a:pt x="23015" y="281589"/>
                </a:lnTo>
                <a:lnTo>
                  <a:pt x="23916" y="286786"/>
                </a:lnTo>
                <a:lnTo>
                  <a:pt x="24516" y="291203"/>
                </a:lnTo>
                <a:lnTo>
                  <a:pt x="23964" y="295100"/>
                </a:lnTo>
                <a:lnTo>
                  <a:pt x="22644" y="298651"/>
                </a:lnTo>
                <a:lnTo>
                  <a:pt x="20811" y="301970"/>
                </a:lnTo>
                <a:lnTo>
                  <a:pt x="19589" y="306088"/>
                </a:lnTo>
                <a:lnTo>
                  <a:pt x="18774" y="310739"/>
                </a:lnTo>
                <a:lnTo>
                  <a:pt x="17145" y="33432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64"/>
          <p:cNvSpPr/>
          <p:nvPr/>
        </p:nvSpPr>
        <p:spPr>
          <a:xfrm>
            <a:off x="4552467" y="3978133"/>
            <a:ext cx="117786" cy="84722"/>
          </a:xfrm>
          <a:custGeom>
            <a:avLst/>
            <a:gdLst/>
            <a:ahLst/>
            <a:cxnLst/>
            <a:rect l="0" t="0" r="0" b="0"/>
            <a:pathLst>
              <a:path w="117786" h="84722">
                <a:moveTo>
                  <a:pt x="62395" y="42369"/>
                </a:moveTo>
                <a:lnTo>
                  <a:pt x="71497" y="51471"/>
                </a:lnTo>
                <a:lnTo>
                  <a:pt x="74178" y="55104"/>
                </a:lnTo>
                <a:lnTo>
                  <a:pt x="75965" y="58479"/>
                </a:lnTo>
                <a:lnTo>
                  <a:pt x="78834" y="66189"/>
                </a:lnTo>
                <a:lnTo>
                  <a:pt x="79070" y="67774"/>
                </a:lnTo>
                <a:lnTo>
                  <a:pt x="79226" y="69783"/>
                </a:lnTo>
                <a:lnTo>
                  <a:pt x="79331" y="72075"/>
                </a:lnTo>
                <a:lnTo>
                  <a:pt x="78448" y="74556"/>
                </a:lnTo>
                <a:lnTo>
                  <a:pt x="76907" y="77162"/>
                </a:lnTo>
                <a:lnTo>
                  <a:pt x="74927" y="79852"/>
                </a:lnTo>
                <a:lnTo>
                  <a:pt x="72655" y="81645"/>
                </a:lnTo>
                <a:lnTo>
                  <a:pt x="70187" y="82841"/>
                </a:lnTo>
                <a:lnTo>
                  <a:pt x="67590" y="83638"/>
                </a:lnTo>
                <a:lnTo>
                  <a:pt x="64906" y="83216"/>
                </a:lnTo>
                <a:lnTo>
                  <a:pt x="62164" y="81983"/>
                </a:lnTo>
                <a:lnTo>
                  <a:pt x="59383" y="80208"/>
                </a:lnTo>
                <a:lnTo>
                  <a:pt x="56577" y="79025"/>
                </a:lnTo>
                <a:lnTo>
                  <a:pt x="53754" y="78237"/>
                </a:lnTo>
                <a:lnTo>
                  <a:pt x="50920" y="77711"/>
                </a:lnTo>
                <a:lnTo>
                  <a:pt x="47125" y="76408"/>
                </a:lnTo>
                <a:lnTo>
                  <a:pt x="42690" y="74587"/>
                </a:lnTo>
                <a:lnTo>
                  <a:pt x="37828" y="72420"/>
                </a:lnTo>
                <a:lnTo>
                  <a:pt x="33634" y="70023"/>
                </a:lnTo>
                <a:lnTo>
                  <a:pt x="29887" y="67473"/>
                </a:lnTo>
                <a:lnTo>
                  <a:pt x="26435" y="64820"/>
                </a:lnTo>
                <a:lnTo>
                  <a:pt x="24134" y="62099"/>
                </a:lnTo>
                <a:lnTo>
                  <a:pt x="22600" y="59332"/>
                </a:lnTo>
                <a:lnTo>
                  <a:pt x="20138" y="52599"/>
                </a:lnTo>
                <a:lnTo>
                  <a:pt x="20889" y="51094"/>
                </a:lnTo>
                <a:lnTo>
                  <a:pt x="22342" y="49138"/>
                </a:lnTo>
                <a:lnTo>
                  <a:pt x="24263" y="46882"/>
                </a:lnTo>
                <a:lnTo>
                  <a:pt x="26496" y="45377"/>
                </a:lnTo>
                <a:lnTo>
                  <a:pt x="28937" y="44375"/>
                </a:lnTo>
                <a:lnTo>
                  <a:pt x="31517" y="43706"/>
                </a:lnTo>
                <a:lnTo>
                  <a:pt x="35142" y="43261"/>
                </a:lnTo>
                <a:lnTo>
                  <a:pt x="39464" y="42963"/>
                </a:lnTo>
                <a:lnTo>
                  <a:pt x="48394" y="42633"/>
                </a:lnTo>
                <a:lnTo>
                  <a:pt x="58776" y="42447"/>
                </a:lnTo>
                <a:lnTo>
                  <a:pt x="64914" y="42404"/>
                </a:lnTo>
                <a:lnTo>
                  <a:pt x="67884" y="43345"/>
                </a:lnTo>
                <a:lnTo>
                  <a:pt x="70817" y="44924"/>
                </a:lnTo>
                <a:lnTo>
                  <a:pt x="73725" y="46930"/>
                </a:lnTo>
                <a:lnTo>
                  <a:pt x="76616" y="49220"/>
                </a:lnTo>
                <a:lnTo>
                  <a:pt x="79496" y="51699"/>
                </a:lnTo>
                <a:lnTo>
                  <a:pt x="82368" y="54304"/>
                </a:lnTo>
                <a:lnTo>
                  <a:pt x="83330" y="56993"/>
                </a:lnTo>
                <a:lnTo>
                  <a:pt x="83019" y="59739"/>
                </a:lnTo>
                <a:lnTo>
                  <a:pt x="81859" y="62521"/>
                </a:lnTo>
                <a:lnTo>
                  <a:pt x="80134" y="64376"/>
                </a:lnTo>
                <a:lnTo>
                  <a:pt x="78031" y="65613"/>
                </a:lnTo>
                <a:lnTo>
                  <a:pt x="75676" y="66437"/>
                </a:lnTo>
                <a:lnTo>
                  <a:pt x="73154" y="66987"/>
                </a:lnTo>
                <a:lnTo>
                  <a:pt x="70520" y="67354"/>
                </a:lnTo>
                <a:lnTo>
                  <a:pt x="67812" y="67598"/>
                </a:lnTo>
                <a:lnTo>
                  <a:pt x="65054" y="67761"/>
                </a:lnTo>
                <a:lnTo>
                  <a:pt x="59449" y="67942"/>
                </a:lnTo>
                <a:lnTo>
                  <a:pt x="55668" y="67037"/>
                </a:lnTo>
                <a:lnTo>
                  <a:pt x="51243" y="65482"/>
                </a:lnTo>
                <a:lnTo>
                  <a:pt x="46388" y="63493"/>
                </a:lnTo>
                <a:lnTo>
                  <a:pt x="42199" y="62166"/>
                </a:lnTo>
                <a:lnTo>
                  <a:pt x="38453" y="61282"/>
                </a:lnTo>
                <a:lnTo>
                  <a:pt x="35004" y="60693"/>
                </a:lnTo>
                <a:lnTo>
                  <a:pt x="29847" y="57442"/>
                </a:lnTo>
                <a:lnTo>
                  <a:pt x="23551" y="52418"/>
                </a:lnTo>
                <a:lnTo>
                  <a:pt x="10841" y="41120"/>
                </a:lnTo>
                <a:lnTo>
                  <a:pt x="2018" y="32924"/>
                </a:lnTo>
                <a:lnTo>
                  <a:pt x="236" y="30357"/>
                </a:lnTo>
                <a:lnTo>
                  <a:pt x="0" y="28646"/>
                </a:lnTo>
                <a:lnTo>
                  <a:pt x="796" y="27506"/>
                </a:lnTo>
                <a:lnTo>
                  <a:pt x="1327" y="25793"/>
                </a:lnTo>
                <a:lnTo>
                  <a:pt x="1680" y="23698"/>
                </a:lnTo>
                <a:lnTo>
                  <a:pt x="1916" y="21350"/>
                </a:lnTo>
                <a:lnTo>
                  <a:pt x="2073" y="18831"/>
                </a:lnTo>
                <a:lnTo>
                  <a:pt x="2178" y="16199"/>
                </a:lnTo>
                <a:lnTo>
                  <a:pt x="2248" y="13493"/>
                </a:lnTo>
                <a:lnTo>
                  <a:pt x="3247" y="10736"/>
                </a:lnTo>
                <a:lnTo>
                  <a:pt x="4866" y="7945"/>
                </a:lnTo>
                <a:lnTo>
                  <a:pt x="6897" y="5132"/>
                </a:lnTo>
                <a:lnTo>
                  <a:pt x="9204" y="3257"/>
                </a:lnTo>
                <a:lnTo>
                  <a:pt x="11694" y="2007"/>
                </a:lnTo>
                <a:lnTo>
                  <a:pt x="14307" y="1174"/>
                </a:lnTo>
                <a:lnTo>
                  <a:pt x="17954" y="618"/>
                </a:lnTo>
                <a:lnTo>
                  <a:pt x="22290" y="247"/>
                </a:lnTo>
                <a:lnTo>
                  <a:pt x="27086" y="0"/>
                </a:lnTo>
                <a:lnTo>
                  <a:pt x="30283" y="788"/>
                </a:lnTo>
                <a:lnTo>
                  <a:pt x="32415" y="2266"/>
                </a:lnTo>
                <a:lnTo>
                  <a:pt x="33836" y="4204"/>
                </a:lnTo>
                <a:lnTo>
                  <a:pt x="37640" y="6448"/>
                </a:lnTo>
                <a:lnTo>
                  <a:pt x="43035" y="8897"/>
                </a:lnTo>
                <a:lnTo>
                  <a:pt x="49488" y="11482"/>
                </a:lnTo>
                <a:lnTo>
                  <a:pt x="53790" y="14157"/>
                </a:lnTo>
                <a:lnTo>
                  <a:pt x="56659" y="16894"/>
                </a:lnTo>
                <a:lnTo>
                  <a:pt x="58571" y="19671"/>
                </a:lnTo>
                <a:lnTo>
                  <a:pt x="60798" y="23427"/>
                </a:lnTo>
                <a:lnTo>
                  <a:pt x="63235" y="27836"/>
                </a:lnTo>
                <a:lnTo>
                  <a:pt x="65813" y="32680"/>
                </a:lnTo>
                <a:lnTo>
                  <a:pt x="68484" y="36863"/>
                </a:lnTo>
                <a:lnTo>
                  <a:pt x="71217" y="40603"/>
                </a:lnTo>
                <a:lnTo>
                  <a:pt x="73991" y="44049"/>
                </a:lnTo>
                <a:lnTo>
                  <a:pt x="74888" y="47299"/>
                </a:lnTo>
                <a:lnTo>
                  <a:pt x="74534" y="50418"/>
                </a:lnTo>
                <a:lnTo>
                  <a:pt x="73345" y="53450"/>
                </a:lnTo>
                <a:lnTo>
                  <a:pt x="72552" y="56424"/>
                </a:lnTo>
                <a:lnTo>
                  <a:pt x="72024" y="59359"/>
                </a:lnTo>
                <a:lnTo>
                  <a:pt x="71672" y="62268"/>
                </a:lnTo>
                <a:lnTo>
                  <a:pt x="69532" y="64208"/>
                </a:lnTo>
                <a:lnTo>
                  <a:pt x="66201" y="65501"/>
                </a:lnTo>
                <a:lnTo>
                  <a:pt x="62075" y="66363"/>
                </a:lnTo>
                <a:lnTo>
                  <a:pt x="58371" y="65985"/>
                </a:lnTo>
                <a:lnTo>
                  <a:pt x="54950" y="64780"/>
                </a:lnTo>
                <a:lnTo>
                  <a:pt x="51717" y="63025"/>
                </a:lnTo>
                <a:lnTo>
                  <a:pt x="48609" y="61855"/>
                </a:lnTo>
                <a:lnTo>
                  <a:pt x="45584" y="61075"/>
                </a:lnTo>
                <a:lnTo>
                  <a:pt x="42616" y="60554"/>
                </a:lnTo>
                <a:lnTo>
                  <a:pt x="39683" y="59255"/>
                </a:lnTo>
                <a:lnTo>
                  <a:pt x="36777" y="57436"/>
                </a:lnTo>
                <a:lnTo>
                  <a:pt x="33886" y="55271"/>
                </a:lnTo>
                <a:lnTo>
                  <a:pt x="31007" y="50971"/>
                </a:lnTo>
                <a:lnTo>
                  <a:pt x="28134" y="45246"/>
                </a:lnTo>
                <a:lnTo>
                  <a:pt x="25267" y="38572"/>
                </a:lnTo>
                <a:lnTo>
                  <a:pt x="23356" y="33170"/>
                </a:lnTo>
                <a:lnTo>
                  <a:pt x="22081" y="28617"/>
                </a:lnTo>
                <a:lnTo>
                  <a:pt x="21231" y="24628"/>
                </a:lnTo>
                <a:lnTo>
                  <a:pt x="20665" y="21017"/>
                </a:lnTo>
                <a:lnTo>
                  <a:pt x="20287" y="17657"/>
                </a:lnTo>
                <a:lnTo>
                  <a:pt x="20036" y="14464"/>
                </a:lnTo>
                <a:lnTo>
                  <a:pt x="21773" y="12336"/>
                </a:lnTo>
                <a:lnTo>
                  <a:pt x="24836" y="10917"/>
                </a:lnTo>
                <a:lnTo>
                  <a:pt x="28783" y="9971"/>
                </a:lnTo>
                <a:lnTo>
                  <a:pt x="33320" y="10293"/>
                </a:lnTo>
                <a:lnTo>
                  <a:pt x="38249" y="11460"/>
                </a:lnTo>
                <a:lnTo>
                  <a:pt x="43440" y="13190"/>
                </a:lnTo>
                <a:lnTo>
                  <a:pt x="47854" y="15297"/>
                </a:lnTo>
                <a:lnTo>
                  <a:pt x="51748" y="17653"/>
                </a:lnTo>
                <a:lnTo>
                  <a:pt x="55297" y="20177"/>
                </a:lnTo>
                <a:lnTo>
                  <a:pt x="58616" y="22812"/>
                </a:lnTo>
                <a:lnTo>
                  <a:pt x="61781" y="25521"/>
                </a:lnTo>
                <a:lnTo>
                  <a:pt x="64843" y="28279"/>
                </a:lnTo>
                <a:lnTo>
                  <a:pt x="68789" y="31071"/>
                </a:lnTo>
                <a:lnTo>
                  <a:pt x="73326" y="33884"/>
                </a:lnTo>
                <a:lnTo>
                  <a:pt x="78254" y="36713"/>
                </a:lnTo>
                <a:lnTo>
                  <a:pt x="83445" y="40503"/>
                </a:lnTo>
                <a:lnTo>
                  <a:pt x="88811" y="44935"/>
                </a:lnTo>
                <a:lnTo>
                  <a:pt x="94293" y="49795"/>
                </a:lnTo>
                <a:lnTo>
                  <a:pt x="97948" y="53987"/>
                </a:lnTo>
                <a:lnTo>
                  <a:pt x="100385" y="57734"/>
                </a:lnTo>
                <a:lnTo>
                  <a:pt x="102009" y="61185"/>
                </a:lnTo>
                <a:lnTo>
                  <a:pt x="104044" y="64438"/>
                </a:lnTo>
                <a:lnTo>
                  <a:pt x="106354" y="67559"/>
                </a:lnTo>
                <a:lnTo>
                  <a:pt x="108846" y="70593"/>
                </a:lnTo>
                <a:lnTo>
                  <a:pt x="111460" y="73567"/>
                </a:lnTo>
                <a:lnTo>
                  <a:pt x="114155" y="76503"/>
                </a:lnTo>
                <a:lnTo>
                  <a:pt x="116904" y="79413"/>
                </a:lnTo>
                <a:lnTo>
                  <a:pt x="117785" y="81352"/>
                </a:lnTo>
                <a:lnTo>
                  <a:pt x="117419" y="82645"/>
                </a:lnTo>
                <a:lnTo>
                  <a:pt x="116223" y="83507"/>
                </a:lnTo>
                <a:lnTo>
                  <a:pt x="114472" y="84082"/>
                </a:lnTo>
                <a:lnTo>
                  <a:pt x="112354" y="84465"/>
                </a:lnTo>
                <a:lnTo>
                  <a:pt x="109988" y="84721"/>
                </a:lnTo>
                <a:lnTo>
                  <a:pt x="107459" y="83938"/>
                </a:lnTo>
                <a:lnTo>
                  <a:pt x="104820" y="82464"/>
                </a:lnTo>
                <a:lnTo>
                  <a:pt x="102108" y="80529"/>
                </a:lnTo>
                <a:lnTo>
                  <a:pt x="98396" y="77334"/>
                </a:lnTo>
                <a:lnTo>
                  <a:pt x="94016" y="73299"/>
                </a:lnTo>
                <a:lnTo>
                  <a:pt x="89190" y="68704"/>
                </a:lnTo>
                <a:lnTo>
                  <a:pt x="85021" y="65641"/>
                </a:lnTo>
                <a:lnTo>
                  <a:pt x="81289" y="63598"/>
                </a:lnTo>
                <a:lnTo>
                  <a:pt x="77848" y="62237"/>
                </a:lnTo>
                <a:lnTo>
                  <a:pt x="75555" y="60377"/>
                </a:lnTo>
                <a:lnTo>
                  <a:pt x="74026" y="58184"/>
                </a:lnTo>
                <a:lnTo>
                  <a:pt x="73006" y="55770"/>
                </a:lnTo>
                <a:lnTo>
                  <a:pt x="72327" y="53208"/>
                </a:lnTo>
                <a:lnTo>
                  <a:pt x="71874" y="50548"/>
                </a:lnTo>
                <a:lnTo>
                  <a:pt x="71572" y="47822"/>
                </a:lnTo>
                <a:lnTo>
                  <a:pt x="71370" y="45052"/>
                </a:lnTo>
                <a:lnTo>
                  <a:pt x="71236" y="42252"/>
                </a:lnTo>
                <a:lnTo>
                  <a:pt x="71147" y="39434"/>
                </a:lnTo>
                <a:lnTo>
                  <a:pt x="72039" y="36602"/>
                </a:lnTo>
                <a:lnTo>
                  <a:pt x="73587" y="33762"/>
                </a:lnTo>
                <a:lnTo>
                  <a:pt x="75571" y="30916"/>
                </a:lnTo>
                <a:lnTo>
                  <a:pt x="78799" y="28066"/>
                </a:lnTo>
                <a:lnTo>
                  <a:pt x="82856" y="25214"/>
                </a:lnTo>
                <a:lnTo>
                  <a:pt x="87466" y="22360"/>
                </a:lnTo>
                <a:lnTo>
                  <a:pt x="91491" y="21410"/>
                </a:lnTo>
                <a:lnTo>
                  <a:pt x="95127" y="21729"/>
                </a:lnTo>
                <a:lnTo>
                  <a:pt x="105258" y="2522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65"/>
          <p:cNvSpPr/>
          <p:nvPr/>
        </p:nvSpPr>
        <p:spPr>
          <a:xfrm>
            <a:off x="6492240" y="4681238"/>
            <a:ext cx="456335" cy="359276"/>
          </a:xfrm>
          <a:custGeom>
            <a:avLst/>
            <a:gdLst/>
            <a:ahLst/>
            <a:cxnLst/>
            <a:rect l="0" t="0" r="0" b="0"/>
            <a:pathLst>
              <a:path w="456335" h="359276">
                <a:moveTo>
                  <a:pt x="0" y="153652"/>
                </a:moveTo>
                <a:lnTo>
                  <a:pt x="0" y="149101"/>
                </a:lnTo>
                <a:lnTo>
                  <a:pt x="2540" y="141786"/>
                </a:lnTo>
                <a:lnTo>
                  <a:pt x="7796" y="131234"/>
                </a:lnTo>
                <a:lnTo>
                  <a:pt x="11865" y="124419"/>
                </a:lnTo>
                <a:lnTo>
                  <a:pt x="16482" y="117018"/>
                </a:lnTo>
                <a:lnTo>
                  <a:pt x="21465" y="110179"/>
                </a:lnTo>
                <a:lnTo>
                  <a:pt x="26693" y="103715"/>
                </a:lnTo>
                <a:lnTo>
                  <a:pt x="32082" y="97501"/>
                </a:lnTo>
                <a:lnTo>
                  <a:pt x="39486" y="90500"/>
                </a:lnTo>
                <a:lnTo>
                  <a:pt x="48232" y="82976"/>
                </a:lnTo>
                <a:lnTo>
                  <a:pt x="57871" y="75101"/>
                </a:lnTo>
                <a:lnTo>
                  <a:pt x="67156" y="67948"/>
                </a:lnTo>
                <a:lnTo>
                  <a:pt x="76203" y="61273"/>
                </a:lnTo>
                <a:lnTo>
                  <a:pt x="85092" y="54918"/>
                </a:lnTo>
                <a:lnTo>
                  <a:pt x="92923" y="48777"/>
                </a:lnTo>
                <a:lnTo>
                  <a:pt x="100049" y="42778"/>
                </a:lnTo>
                <a:lnTo>
                  <a:pt x="106704" y="36873"/>
                </a:lnTo>
                <a:lnTo>
                  <a:pt x="115903" y="31032"/>
                </a:lnTo>
                <a:lnTo>
                  <a:pt x="126799" y="25233"/>
                </a:lnTo>
                <a:lnTo>
                  <a:pt x="164852" y="6789"/>
                </a:lnTo>
                <a:lnTo>
                  <a:pt x="172767" y="4308"/>
                </a:lnTo>
                <a:lnTo>
                  <a:pt x="180900" y="2654"/>
                </a:lnTo>
                <a:lnTo>
                  <a:pt x="189180" y="1552"/>
                </a:lnTo>
                <a:lnTo>
                  <a:pt x="196605" y="816"/>
                </a:lnTo>
                <a:lnTo>
                  <a:pt x="209935" y="0"/>
                </a:lnTo>
                <a:lnTo>
                  <a:pt x="215204" y="735"/>
                </a:lnTo>
                <a:lnTo>
                  <a:pt x="228123" y="5367"/>
                </a:lnTo>
                <a:lnTo>
                  <a:pt x="238230" y="6785"/>
                </a:lnTo>
                <a:lnTo>
                  <a:pt x="249072" y="9955"/>
                </a:lnTo>
                <a:lnTo>
                  <a:pt x="254631" y="12134"/>
                </a:lnTo>
                <a:lnTo>
                  <a:pt x="259288" y="15492"/>
                </a:lnTo>
                <a:lnTo>
                  <a:pt x="267004" y="24302"/>
                </a:lnTo>
                <a:lnTo>
                  <a:pt x="276703" y="35422"/>
                </a:lnTo>
                <a:lnTo>
                  <a:pt x="278766" y="39589"/>
                </a:lnTo>
                <a:lnTo>
                  <a:pt x="281058" y="49300"/>
                </a:lnTo>
                <a:lnTo>
                  <a:pt x="282077" y="59966"/>
                </a:lnTo>
                <a:lnTo>
                  <a:pt x="282530" y="71056"/>
                </a:lnTo>
                <a:lnTo>
                  <a:pt x="282731" y="82335"/>
                </a:lnTo>
                <a:lnTo>
                  <a:pt x="281833" y="87057"/>
                </a:lnTo>
                <a:lnTo>
                  <a:pt x="278294" y="94844"/>
                </a:lnTo>
                <a:lnTo>
                  <a:pt x="276016" y="100159"/>
                </a:lnTo>
                <a:lnTo>
                  <a:pt x="273546" y="106560"/>
                </a:lnTo>
                <a:lnTo>
                  <a:pt x="270946" y="113685"/>
                </a:lnTo>
                <a:lnTo>
                  <a:pt x="267308" y="120339"/>
                </a:lnTo>
                <a:lnTo>
                  <a:pt x="262977" y="126681"/>
                </a:lnTo>
                <a:lnTo>
                  <a:pt x="258186" y="132814"/>
                </a:lnTo>
                <a:lnTo>
                  <a:pt x="252134" y="141664"/>
                </a:lnTo>
                <a:lnTo>
                  <a:pt x="237790" y="164199"/>
                </a:lnTo>
                <a:lnTo>
                  <a:pt x="229964" y="174019"/>
                </a:lnTo>
                <a:lnTo>
                  <a:pt x="221888" y="182470"/>
                </a:lnTo>
                <a:lnTo>
                  <a:pt x="213648" y="190008"/>
                </a:lnTo>
                <a:lnTo>
                  <a:pt x="201487" y="202654"/>
                </a:lnTo>
                <a:lnTo>
                  <a:pt x="170194" y="237026"/>
                </a:lnTo>
                <a:lnTo>
                  <a:pt x="156325" y="251145"/>
                </a:lnTo>
                <a:lnTo>
                  <a:pt x="144222" y="262462"/>
                </a:lnTo>
                <a:lnTo>
                  <a:pt x="133295" y="271912"/>
                </a:lnTo>
                <a:lnTo>
                  <a:pt x="124106" y="279164"/>
                </a:lnTo>
                <a:lnTo>
                  <a:pt x="116075" y="284951"/>
                </a:lnTo>
                <a:lnTo>
                  <a:pt x="108815" y="289762"/>
                </a:lnTo>
                <a:lnTo>
                  <a:pt x="90590" y="302728"/>
                </a:lnTo>
                <a:lnTo>
                  <a:pt x="80396" y="310186"/>
                </a:lnTo>
                <a:lnTo>
                  <a:pt x="66528" y="321013"/>
                </a:lnTo>
                <a:lnTo>
                  <a:pt x="57191" y="328047"/>
                </a:lnTo>
                <a:lnTo>
                  <a:pt x="43435" y="335103"/>
                </a:lnTo>
                <a:lnTo>
                  <a:pt x="31919" y="342670"/>
                </a:lnTo>
                <a:lnTo>
                  <a:pt x="22759" y="347197"/>
                </a:lnTo>
                <a:lnTo>
                  <a:pt x="15513" y="349209"/>
                </a:lnTo>
                <a:lnTo>
                  <a:pt x="14152" y="350698"/>
                </a:lnTo>
                <a:lnTo>
                  <a:pt x="14196" y="352643"/>
                </a:lnTo>
                <a:lnTo>
                  <a:pt x="15179" y="354893"/>
                </a:lnTo>
                <a:lnTo>
                  <a:pt x="16787" y="356392"/>
                </a:lnTo>
                <a:lnTo>
                  <a:pt x="18811" y="357392"/>
                </a:lnTo>
                <a:lnTo>
                  <a:pt x="23601" y="358503"/>
                </a:lnTo>
                <a:lnTo>
                  <a:pt x="35462" y="359128"/>
                </a:lnTo>
                <a:lnTo>
                  <a:pt x="55448" y="359275"/>
                </a:lnTo>
                <a:lnTo>
                  <a:pt x="66493" y="358361"/>
                </a:lnTo>
                <a:lnTo>
                  <a:pt x="77665" y="356800"/>
                </a:lnTo>
                <a:lnTo>
                  <a:pt x="88924" y="354806"/>
                </a:lnTo>
                <a:lnTo>
                  <a:pt x="99288" y="353477"/>
                </a:lnTo>
                <a:lnTo>
                  <a:pt x="109054" y="352591"/>
                </a:lnTo>
                <a:lnTo>
                  <a:pt x="118423" y="352000"/>
                </a:lnTo>
                <a:lnTo>
                  <a:pt x="127526" y="350654"/>
                </a:lnTo>
                <a:lnTo>
                  <a:pt x="136452" y="348804"/>
                </a:lnTo>
                <a:lnTo>
                  <a:pt x="145261" y="346619"/>
                </a:lnTo>
                <a:lnTo>
                  <a:pt x="157800" y="345161"/>
                </a:lnTo>
                <a:lnTo>
                  <a:pt x="172828" y="344190"/>
                </a:lnTo>
                <a:lnTo>
                  <a:pt x="189514" y="343542"/>
                </a:lnTo>
                <a:lnTo>
                  <a:pt x="204447" y="342158"/>
                </a:lnTo>
                <a:lnTo>
                  <a:pt x="218213" y="340283"/>
                </a:lnTo>
                <a:lnTo>
                  <a:pt x="276784" y="330428"/>
                </a:lnTo>
                <a:lnTo>
                  <a:pt x="296917" y="328653"/>
                </a:lnTo>
                <a:lnTo>
                  <a:pt x="319865" y="327469"/>
                </a:lnTo>
                <a:lnTo>
                  <a:pt x="388726" y="325569"/>
                </a:lnTo>
                <a:lnTo>
                  <a:pt x="400121" y="324461"/>
                </a:lnTo>
                <a:lnTo>
                  <a:pt x="411527" y="322770"/>
                </a:lnTo>
                <a:lnTo>
                  <a:pt x="422941" y="320689"/>
                </a:lnTo>
                <a:lnTo>
                  <a:pt x="432455" y="319303"/>
                </a:lnTo>
                <a:lnTo>
                  <a:pt x="440704" y="318378"/>
                </a:lnTo>
                <a:lnTo>
                  <a:pt x="456334" y="317077"/>
                </a:lnTo>
                <a:lnTo>
                  <a:pt x="454342" y="3165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66"/>
          <p:cNvSpPr/>
          <p:nvPr/>
        </p:nvSpPr>
        <p:spPr>
          <a:xfrm>
            <a:off x="7469505" y="4830552"/>
            <a:ext cx="217888" cy="458624"/>
          </a:xfrm>
          <a:custGeom>
            <a:avLst/>
            <a:gdLst/>
            <a:ahLst/>
            <a:cxnLst/>
            <a:rect l="0" t="0" r="0" b="0"/>
            <a:pathLst>
              <a:path w="217888" h="458624">
                <a:moveTo>
                  <a:pt x="42862" y="4338"/>
                </a:moveTo>
                <a:lnTo>
                  <a:pt x="42862" y="53356"/>
                </a:lnTo>
                <a:lnTo>
                  <a:pt x="41910" y="64639"/>
                </a:lnTo>
                <a:lnTo>
                  <a:pt x="38311" y="97496"/>
                </a:lnTo>
                <a:lnTo>
                  <a:pt x="36970" y="114068"/>
                </a:lnTo>
                <a:lnTo>
                  <a:pt x="36077" y="129879"/>
                </a:lnTo>
                <a:lnTo>
                  <a:pt x="35481" y="145182"/>
                </a:lnTo>
                <a:lnTo>
                  <a:pt x="36036" y="156336"/>
                </a:lnTo>
                <a:lnTo>
                  <a:pt x="37360" y="164725"/>
                </a:lnTo>
                <a:lnTo>
                  <a:pt x="41369" y="176586"/>
                </a:lnTo>
                <a:lnTo>
                  <a:pt x="46326" y="185032"/>
                </a:lnTo>
                <a:lnTo>
                  <a:pt x="48981" y="187666"/>
                </a:lnTo>
                <a:lnTo>
                  <a:pt x="51704" y="189421"/>
                </a:lnTo>
                <a:lnTo>
                  <a:pt x="54472" y="190592"/>
                </a:lnTo>
                <a:lnTo>
                  <a:pt x="58222" y="191372"/>
                </a:lnTo>
                <a:lnTo>
                  <a:pt x="62627" y="191892"/>
                </a:lnTo>
                <a:lnTo>
                  <a:pt x="67469" y="192239"/>
                </a:lnTo>
                <a:lnTo>
                  <a:pt x="71649" y="191518"/>
                </a:lnTo>
                <a:lnTo>
                  <a:pt x="75389" y="190084"/>
                </a:lnTo>
                <a:lnTo>
                  <a:pt x="78834" y="188176"/>
                </a:lnTo>
                <a:lnTo>
                  <a:pt x="81131" y="184999"/>
                </a:lnTo>
                <a:lnTo>
                  <a:pt x="83683" y="176389"/>
                </a:lnTo>
                <a:lnTo>
                  <a:pt x="86269" y="172379"/>
                </a:lnTo>
                <a:lnTo>
                  <a:pt x="89897" y="168752"/>
                </a:lnTo>
                <a:lnTo>
                  <a:pt x="94222" y="165383"/>
                </a:lnTo>
                <a:lnTo>
                  <a:pt x="99009" y="159326"/>
                </a:lnTo>
                <a:lnTo>
                  <a:pt x="104106" y="151478"/>
                </a:lnTo>
                <a:lnTo>
                  <a:pt x="109409" y="142436"/>
                </a:lnTo>
                <a:lnTo>
                  <a:pt x="112944" y="134504"/>
                </a:lnTo>
                <a:lnTo>
                  <a:pt x="118872" y="114237"/>
                </a:lnTo>
                <a:lnTo>
                  <a:pt x="128926" y="87783"/>
                </a:lnTo>
                <a:lnTo>
                  <a:pt x="131670" y="79970"/>
                </a:lnTo>
                <a:lnTo>
                  <a:pt x="137260" y="66209"/>
                </a:lnTo>
                <a:lnTo>
                  <a:pt x="141967" y="53744"/>
                </a:lnTo>
                <a:lnTo>
                  <a:pt x="144058" y="41853"/>
                </a:lnTo>
                <a:lnTo>
                  <a:pt x="145236" y="29000"/>
                </a:lnTo>
                <a:lnTo>
                  <a:pt x="148051" y="17204"/>
                </a:lnTo>
                <a:lnTo>
                  <a:pt x="153070" y="0"/>
                </a:lnTo>
                <a:lnTo>
                  <a:pt x="154434" y="493"/>
                </a:lnTo>
                <a:lnTo>
                  <a:pt x="158490" y="6122"/>
                </a:lnTo>
                <a:lnTo>
                  <a:pt x="160905" y="13147"/>
                </a:lnTo>
                <a:lnTo>
                  <a:pt x="163467" y="22593"/>
                </a:lnTo>
                <a:lnTo>
                  <a:pt x="166128" y="33653"/>
                </a:lnTo>
                <a:lnTo>
                  <a:pt x="168855" y="42931"/>
                </a:lnTo>
                <a:lnTo>
                  <a:pt x="171624" y="51022"/>
                </a:lnTo>
                <a:lnTo>
                  <a:pt x="174423" y="58320"/>
                </a:lnTo>
                <a:lnTo>
                  <a:pt x="180074" y="74050"/>
                </a:lnTo>
                <a:lnTo>
                  <a:pt x="182914" y="82245"/>
                </a:lnTo>
                <a:lnTo>
                  <a:pt x="186712" y="96281"/>
                </a:lnTo>
                <a:lnTo>
                  <a:pt x="196013" y="134737"/>
                </a:lnTo>
                <a:lnTo>
                  <a:pt x="200208" y="155088"/>
                </a:lnTo>
                <a:lnTo>
                  <a:pt x="207408" y="195480"/>
                </a:lnTo>
                <a:lnTo>
                  <a:pt x="216818" y="251155"/>
                </a:lnTo>
                <a:lnTo>
                  <a:pt x="217887" y="266038"/>
                </a:lnTo>
                <a:lnTo>
                  <a:pt x="217648" y="278817"/>
                </a:lnTo>
                <a:lnTo>
                  <a:pt x="216535" y="290193"/>
                </a:lnTo>
                <a:lnTo>
                  <a:pt x="214842" y="303493"/>
                </a:lnTo>
                <a:lnTo>
                  <a:pt x="210420" y="333511"/>
                </a:lnTo>
                <a:lnTo>
                  <a:pt x="206955" y="348564"/>
                </a:lnTo>
                <a:lnTo>
                  <a:pt x="202740" y="363362"/>
                </a:lnTo>
                <a:lnTo>
                  <a:pt x="198025" y="377990"/>
                </a:lnTo>
                <a:lnTo>
                  <a:pt x="192024" y="391552"/>
                </a:lnTo>
                <a:lnTo>
                  <a:pt x="185166" y="404403"/>
                </a:lnTo>
                <a:lnTo>
                  <a:pt x="177736" y="416780"/>
                </a:lnTo>
                <a:lnTo>
                  <a:pt x="171831" y="425984"/>
                </a:lnTo>
                <a:lnTo>
                  <a:pt x="166942" y="433073"/>
                </a:lnTo>
                <a:lnTo>
                  <a:pt x="162729" y="438751"/>
                </a:lnTo>
                <a:lnTo>
                  <a:pt x="158016" y="443489"/>
                </a:lnTo>
                <a:lnTo>
                  <a:pt x="152969" y="447600"/>
                </a:lnTo>
                <a:lnTo>
                  <a:pt x="147699" y="451294"/>
                </a:lnTo>
                <a:lnTo>
                  <a:pt x="142281" y="453756"/>
                </a:lnTo>
                <a:lnTo>
                  <a:pt x="136764" y="455397"/>
                </a:lnTo>
                <a:lnTo>
                  <a:pt x="131181" y="456491"/>
                </a:lnTo>
                <a:lnTo>
                  <a:pt x="125554" y="457221"/>
                </a:lnTo>
                <a:lnTo>
                  <a:pt x="119897" y="457707"/>
                </a:lnTo>
                <a:lnTo>
                  <a:pt x="114222" y="458032"/>
                </a:lnTo>
                <a:lnTo>
                  <a:pt x="97755" y="458392"/>
                </a:lnTo>
                <a:lnTo>
                  <a:pt x="60690" y="458623"/>
                </a:lnTo>
                <a:lnTo>
                  <a:pt x="51890" y="457689"/>
                </a:lnTo>
                <a:lnTo>
                  <a:pt x="43165" y="456115"/>
                </a:lnTo>
                <a:lnTo>
                  <a:pt x="34492" y="454113"/>
                </a:lnTo>
                <a:lnTo>
                  <a:pt x="27757" y="451825"/>
                </a:lnTo>
                <a:lnTo>
                  <a:pt x="22315" y="449348"/>
                </a:lnTo>
                <a:lnTo>
                  <a:pt x="17734" y="446743"/>
                </a:lnTo>
                <a:lnTo>
                  <a:pt x="13728" y="444055"/>
                </a:lnTo>
                <a:lnTo>
                  <a:pt x="10104" y="441310"/>
                </a:lnTo>
                <a:lnTo>
                  <a:pt x="6736" y="438527"/>
                </a:lnTo>
                <a:lnTo>
                  <a:pt x="4490" y="435720"/>
                </a:lnTo>
                <a:lnTo>
                  <a:pt x="2993" y="432896"/>
                </a:lnTo>
                <a:lnTo>
                  <a:pt x="0" y="4243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67"/>
          <p:cNvSpPr/>
          <p:nvPr/>
        </p:nvSpPr>
        <p:spPr>
          <a:xfrm>
            <a:off x="7752397" y="4843462"/>
            <a:ext cx="180023" cy="34291"/>
          </a:xfrm>
          <a:custGeom>
            <a:avLst/>
            <a:gdLst/>
            <a:ahLst/>
            <a:cxnLst/>
            <a:rect l="0" t="0" r="0" b="0"/>
            <a:pathLst>
              <a:path w="180023" h="34291">
                <a:moveTo>
                  <a:pt x="0" y="34290"/>
                </a:moveTo>
                <a:lnTo>
                  <a:pt x="9102" y="29740"/>
                </a:lnTo>
                <a:lnTo>
                  <a:pt x="12736" y="28399"/>
                </a:lnTo>
                <a:lnTo>
                  <a:pt x="16110" y="27505"/>
                </a:lnTo>
                <a:lnTo>
                  <a:pt x="19312" y="26909"/>
                </a:lnTo>
                <a:lnTo>
                  <a:pt x="33031" y="23707"/>
                </a:lnTo>
                <a:lnTo>
                  <a:pt x="42023" y="21520"/>
                </a:lnTo>
                <a:lnTo>
                  <a:pt x="49923" y="20062"/>
                </a:lnTo>
                <a:lnTo>
                  <a:pt x="57095" y="19090"/>
                </a:lnTo>
                <a:lnTo>
                  <a:pt x="63780" y="18442"/>
                </a:lnTo>
                <a:lnTo>
                  <a:pt x="73000" y="17057"/>
                </a:lnTo>
                <a:lnTo>
                  <a:pt x="95944" y="12979"/>
                </a:lnTo>
                <a:lnTo>
                  <a:pt x="108730" y="11510"/>
                </a:lnTo>
                <a:lnTo>
                  <a:pt x="122017" y="10531"/>
                </a:lnTo>
                <a:lnTo>
                  <a:pt x="18002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68"/>
          <p:cNvSpPr/>
          <p:nvPr/>
        </p:nvSpPr>
        <p:spPr>
          <a:xfrm>
            <a:off x="7735252" y="4912042"/>
            <a:ext cx="248604" cy="42863"/>
          </a:xfrm>
          <a:custGeom>
            <a:avLst/>
            <a:gdLst/>
            <a:ahLst/>
            <a:cxnLst/>
            <a:rect l="0" t="0" r="0" b="0"/>
            <a:pathLst>
              <a:path w="248604" h="42863">
                <a:moveTo>
                  <a:pt x="0" y="42862"/>
                </a:moveTo>
                <a:lnTo>
                  <a:pt x="4551" y="38312"/>
                </a:lnTo>
                <a:lnTo>
                  <a:pt x="6845" y="36971"/>
                </a:lnTo>
                <a:lnTo>
                  <a:pt x="9325" y="36078"/>
                </a:lnTo>
                <a:lnTo>
                  <a:pt x="14622" y="35084"/>
                </a:lnTo>
                <a:lnTo>
                  <a:pt x="20152" y="34643"/>
                </a:lnTo>
                <a:lnTo>
                  <a:pt x="23912" y="33573"/>
                </a:lnTo>
                <a:lnTo>
                  <a:pt x="28324" y="31907"/>
                </a:lnTo>
                <a:lnTo>
                  <a:pt x="33170" y="29844"/>
                </a:lnTo>
                <a:lnTo>
                  <a:pt x="43635" y="25012"/>
                </a:lnTo>
                <a:lnTo>
                  <a:pt x="49092" y="22389"/>
                </a:lnTo>
                <a:lnTo>
                  <a:pt x="54636" y="20641"/>
                </a:lnTo>
                <a:lnTo>
                  <a:pt x="60236" y="19476"/>
                </a:lnTo>
                <a:lnTo>
                  <a:pt x="65875" y="18699"/>
                </a:lnTo>
                <a:lnTo>
                  <a:pt x="84840" y="15296"/>
                </a:lnTo>
                <a:lnTo>
                  <a:pt x="96565" y="13055"/>
                </a:lnTo>
                <a:lnTo>
                  <a:pt x="106287" y="10609"/>
                </a:lnTo>
                <a:lnTo>
                  <a:pt x="114673" y="8025"/>
                </a:lnTo>
                <a:lnTo>
                  <a:pt x="122169" y="5350"/>
                </a:lnTo>
                <a:lnTo>
                  <a:pt x="129071" y="3566"/>
                </a:lnTo>
                <a:lnTo>
                  <a:pt x="135578" y="2378"/>
                </a:lnTo>
                <a:lnTo>
                  <a:pt x="141820" y="1585"/>
                </a:lnTo>
                <a:lnTo>
                  <a:pt x="149792" y="1057"/>
                </a:lnTo>
                <a:lnTo>
                  <a:pt x="158916" y="705"/>
                </a:lnTo>
                <a:lnTo>
                  <a:pt x="189961" y="209"/>
                </a:lnTo>
                <a:lnTo>
                  <a:pt x="248603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69"/>
          <p:cNvSpPr/>
          <p:nvPr/>
        </p:nvSpPr>
        <p:spPr>
          <a:xfrm>
            <a:off x="8026717" y="4817745"/>
            <a:ext cx="137161" cy="17146"/>
          </a:xfrm>
          <a:custGeom>
            <a:avLst/>
            <a:gdLst/>
            <a:ahLst/>
            <a:cxnLst/>
            <a:rect l="0" t="0" r="0" b="0"/>
            <a:pathLst>
              <a:path w="137161" h="17146">
                <a:moveTo>
                  <a:pt x="0" y="17145"/>
                </a:moveTo>
                <a:lnTo>
                  <a:pt x="13653" y="12594"/>
                </a:lnTo>
                <a:lnTo>
                  <a:pt x="18627" y="11253"/>
                </a:lnTo>
                <a:lnTo>
                  <a:pt x="22895" y="10359"/>
                </a:lnTo>
                <a:lnTo>
                  <a:pt x="26694" y="9763"/>
                </a:lnTo>
                <a:lnTo>
                  <a:pt x="33989" y="9366"/>
                </a:lnTo>
                <a:lnTo>
                  <a:pt x="54794" y="8925"/>
                </a:lnTo>
                <a:lnTo>
                  <a:pt x="113161" y="8582"/>
                </a:lnTo>
                <a:lnTo>
                  <a:pt x="117351" y="7625"/>
                </a:lnTo>
                <a:lnTo>
                  <a:pt x="122049" y="6036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70"/>
          <p:cNvSpPr/>
          <p:nvPr/>
        </p:nvSpPr>
        <p:spPr>
          <a:xfrm>
            <a:off x="8155305" y="4706452"/>
            <a:ext cx="203948" cy="282614"/>
          </a:xfrm>
          <a:custGeom>
            <a:avLst/>
            <a:gdLst/>
            <a:ahLst/>
            <a:cxnLst/>
            <a:rect l="0" t="0" r="0" b="0"/>
            <a:pathLst>
              <a:path w="203948" h="282614">
                <a:moveTo>
                  <a:pt x="0" y="59858"/>
                </a:moveTo>
                <a:lnTo>
                  <a:pt x="4551" y="46205"/>
                </a:lnTo>
                <a:lnTo>
                  <a:pt x="6844" y="41231"/>
                </a:lnTo>
                <a:lnTo>
                  <a:pt x="11931" y="33164"/>
                </a:lnTo>
                <a:lnTo>
                  <a:pt x="15574" y="29680"/>
                </a:lnTo>
                <a:lnTo>
                  <a:pt x="19907" y="26404"/>
                </a:lnTo>
                <a:lnTo>
                  <a:pt x="24701" y="23267"/>
                </a:lnTo>
                <a:lnTo>
                  <a:pt x="31708" y="20224"/>
                </a:lnTo>
                <a:lnTo>
                  <a:pt x="40188" y="17243"/>
                </a:lnTo>
                <a:lnTo>
                  <a:pt x="49651" y="14303"/>
                </a:lnTo>
                <a:lnTo>
                  <a:pt x="57866" y="11390"/>
                </a:lnTo>
                <a:lnTo>
                  <a:pt x="65248" y="8497"/>
                </a:lnTo>
                <a:lnTo>
                  <a:pt x="72074" y="5614"/>
                </a:lnTo>
                <a:lnTo>
                  <a:pt x="78529" y="3693"/>
                </a:lnTo>
                <a:lnTo>
                  <a:pt x="84738" y="2412"/>
                </a:lnTo>
                <a:lnTo>
                  <a:pt x="90782" y="1558"/>
                </a:lnTo>
                <a:lnTo>
                  <a:pt x="96716" y="988"/>
                </a:lnTo>
                <a:lnTo>
                  <a:pt x="102577" y="609"/>
                </a:lnTo>
                <a:lnTo>
                  <a:pt x="113217" y="188"/>
                </a:lnTo>
                <a:lnTo>
                  <a:pt x="121120" y="0"/>
                </a:lnTo>
                <a:lnTo>
                  <a:pt x="125515" y="903"/>
                </a:lnTo>
                <a:lnTo>
                  <a:pt x="130349" y="2457"/>
                </a:lnTo>
                <a:lnTo>
                  <a:pt x="142693" y="7244"/>
                </a:lnTo>
                <a:lnTo>
                  <a:pt x="146922" y="12979"/>
                </a:lnTo>
                <a:lnTo>
                  <a:pt x="149383" y="17175"/>
                </a:lnTo>
                <a:lnTo>
                  <a:pt x="150070" y="21878"/>
                </a:lnTo>
                <a:lnTo>
                  <a:pt x="149577" y="26917"/>
                </a:lnTo>
                <a:lnTo>
                  <a:pt x="148296" y="32183"/>
                </a:lnTo>
                <a:lnTo>
                  <a:pt x="147441" y="37597"/>
                </a:lnTo>
                <a:lnTo>
                  <a:pt x="146871" y="43113"/>
                </a:lnTo>
                <a:lnTo>
                  <a:pt x="146492" y="48694"/>
                </a:lnTo>
                <a:lnTo>
                  <a:pt x="145286" y="54320"/>
                </a:lnTo>
                <a:lnTo>
                  <a:pt x="143531" y="59976"/>
                </a:lnTo>
                <a:lnTo>
                  <a:pt x="141406" y="65652"/>
                </a:lnTo>
                <a:lnTo>
                  <a:pt x="138086" y="71340"/>
                </a:lnTo>
                <a:lnTo>
                  <a:pt x="133967" y="77038"/>
                </a:lnTo>
                <a:lnTo>
                  <a:pt x="129317" y="82741"/>
                </a:lnTo>
                <a:lnTo>
                  <a:pt x="124312" y="87496"/>
                </a:lnTo>
                <a:lnTo>
                  <a:pt x="119069" y="91618"/>
                </a:lnTo>
                <a:lnTo>
                  <a:pt x="113669" y="95319"/>
                </a:lnTo>
                <a:lnTo>
                  <a:pt x="109117" y="99691"/>
                </a:lnTo>
                <a:lnTo>
                  <a:pt x="105130" y="104510"/>
                </a:lnTo>
                <a:lnTo>
                  <a:pt x="101518" y="109629"/>
                </a:lnTo>
                <a:lnTo>
                  <a:pt x="98158" y="113994"/>
                </a:lnTo>
                <a:lnTo>
                  <a:pt x="91886" y="121383"/>
                </a:lnTo>
                <a:lnTo>
                  <a:pt x="88880" y="123734"/>
                </a:lnTo>
                <a:lnTo>
                  <a:pt x="82999" y="126347"/>
                </a:lnTo>
                <a:lnTo>
                  <a:pt x="78885" y="127818"/>
                </a:lnTo>
                <a:lnTo>
                  <a:pt x="79259" y="128025"/>
                </a:lnTo>
                <a:lnTo>
                  <a:pt x="84338" y="128315"/>
                </a:lnTo>
                <a:lnTo>
                  <a:pt x="89236" y="128383"/>
                </a:lnTo>
                <a:lnTo>
                  <a:pt x="91876" y="127449"/>
                </a:lnTo>
                <a:lnTo>
                  <a:pt x="97348" y="123871"/>
                </a:lnTo>
                <a:lnTo>
                  <a:pt x="102956" y="121645"/>
                </a:lnTo>
                <a:lnTo>
                  <a:pt x="105785" y="121052"/>
                </a:lnTo>
                <a:lnTo>
                  <a:pt x="112433" y="120656"/>
                </a:lnTo>
                <a:lnTo>
                  <a:pt x="132520" y="120217"/>
                </a:lnTo>
                <a:lnTo>
                  <a:pt x="142638" y="121052"/>
                </a:lnTo>
                <a:lnTo>
                  <a:pt x="152243" y="122561"/>
                </a:lnTo>
                <a:lnTo>
                  <a:pt x="161502" y="124520"/>
                </a:lnTo>
                <a:lnTo>
                  <a:pt x="168628" y="125826"/>
                </a:lnTo>
                <a:lnTo>
                  <a:pt x="174332" y="126696"/>
                </a:lnTo>
                <a:lnTo>
                  <a:pt x="179086" y="127276"/>
                </a:lnTo>
                <a:lnTo>
                  <a:pt x="183207" y="128616"/>
                </a:lnTo>
                <a:lnTo>
                  <a:pt x="186909" y="130462"/>
                </a:lnTo>
                <a:lnTo>
                  <a:pt x="190328" y="132644"/>
                </a:lnTo>
                <a:lnTo>
                  <a:pt x="196668" y="137610"/>
                </a:lnTo>
                <a:lnTo>
                  <a:pt x="199692" y="140268"/>
                </a:lnTo>
                <a:lnTo>
                  <a:pt x="201708" y="142991"/>
                </a:lnTo>
                <a:lnTo>
                  <a:pt x="203947" y="148559"/>
                </a:lnTo>
                <a:lnTo>
                  <a:pt x="203592" y="151377"/>
                </a:lnTo>
                <a:lnTo>
                  <a:pt x="202404" y="154208"/>
                </a:lnTo>
                <a:lnTo>
                  <a:pt x="198542" y="160846"/>
                </a:lnTo>
                <a:lnTo>
                  <a:pt x="193650" y="170146"/>
                </a:lnTo>
                <a:lnTo>
                  <a:pt x="189108" y="177198"/>
                </a:lnTo>
                <a:lnTo>
                  <a:pt x="183222" y="185710"/>
                </a:lnTo>
                <a:lnTo>
                  <a:pt x="176440" y="195194"/>
                </a:lnTo>
                <a:lnTo>
                  <a:pt x="168109" y="205327"/>
                </a:lnTo>
                <a:lnTo>
                  <a:pt x="158746" y="215892"/>
                </a:lnTo>
                <a:lnTo>
                  <a:pt x="148692" y="226746"/>
                </a:lnTo>
                <a:lnTo>
                  <a:pt x="140085" y="234934"/>
                </a:lnTo>
                <a:lnTo>
                  <a:pt x="132443" y="241345"/>
                </a:lnTo>
                <a:lnTo>
                  <a:pt x="125443" y="246572"/>
                </a:lnTo>
                <a:lnTo>
                  <a:pt x="118871" y="251962"/>
                </a:lnTo>
                <a:lnTo>
                  <a:pt x="112584" y="257459"/>
                </a:lnTo>
                <a:lnTo>
                  <a:pt x="106488" y="263029"/>
                </a:lnTo>
                <a:lnTo>
                  <a:pt x="100520" y="266743"/>
                </a:lnTo>
                <a:lnTo>
                  <a:pt x="94636" y="269219"/>
                </a:lnTo>
                <a:lnTo>
                  <a:pt x="88808" y="270869"/>
                </a:lnTo>
                <a:lnTo>
                  <a:pt x="74713" y="275243"/>
                </a:lnTo>
                <a:lnTo>
                  <a:pt x="66953" y="277743"/>
                </a:lnTo>
                <a:lnTo>
                  <a:pt x="60827" y="279410"/>
                </a:lnTo>
                <a:lnTo>
                  <a:pt x="55792" y="280521"/>
                </a:lnTo>
                <a:lnTo>
                  <a:pt x="51482" y="281261"/>
                </a:lnTo>
                <a:lnTo>
                  <a:pt x="46703" y="281755"/>
                </a:lnTo>
                <a:lnTo>
                  <a:pt x="41614" y="282084"/>
                </a:lnTo>
                <a:lnTo>
                  <a:pt x="28856" y="282613"/>
                </a:lnTo>
                <a:lnTo>
                  <a:pt x="26858" y="281703"/>
                </a:lnTo>
                <a:lnTo>
                  <a:pt x="24572" y="280145"/>
                </a:lnTo>
                <a:lnTo>
                  <a:pt x="17145" y="2741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71"/>
          <p:cNvSpPr/>
          <p:nvPr/>
        </p:nvSpPr>
        <p:spPr>
          <a:xfrm>
            <a:off x="8392707" y="4646295"/>
            <a:ext cx="96926" cy="356065"/>
          </a:xfrm>
          <a:custGeom>
            <a:avLst/>
            <a:gdLst/>
            <a:ahLst/>
            <a:cxnLst/>
            <a:rect l="0" t="0" r="0" b="0"/>
            <a:pathLst>
              <a:path w="96926" h="356065">
                <a:moveTo>
                  <a:pt x="79780" y="0"/>
                </a:moveTo>
                <a:lnTo>
                  <a:pt x="66128" y="4550"/>
                </a:lnTo>
                <a:lnTo>
                  <a:pt x="61153" y="6843"/>
                </a:lnTo>
                <a:lnTo>
                  <a:pt x="56884" y="9325"/>
                </a:lnTo>
                <a:lnTo>
                  <a:pt x="53086" y="11931"/>
                </a:lnTo>
                <a:lnTo>
                  <a:pt x="47697" y="24147"/>
                </a:lnTo>
                <a:lnTo>
                  <a:pt x="41247" y="42768"/>
                </a:lnTo>
                <a:lnTo>
                  <a:pt x="21056" y="108874"/>
                </a:lnTo>
                <a:lnTo>
                  <a:pt x="14913" y="129733"/>
                </a:lnTo>
                <a:lnTo>
                  <a:pt x="9865" y="148401"/>
                </a:lnTo>
                <a:lnTo>
                  <a:pt x="1717" y="181844"/>
                </a:lnTo>
                <a:lnTo>
                  <a:pt x="115" y="195524"/>
                </a:lnTo>
                <a:lnTo>
                  <a:pt x="0" y="207502"/>
                </a:lnTo>
                <a:lnTo>
                  <a:pt x="876" y="218344"/>
                </a:lnTo>
                <a:lnTo>
                  <a:pt x="2412" y="229383"/>
                </a:lnTo>
                <a:lnTo>
                  <a:pt x="4388" y="240552"/>
                </a:lnTo>
                <a:lnTo>
                  <a:pt x="6660" y="251808"/>
                </a:lnTo>
                <a:lnTo>
                  <a:pt x="8173" y="260264"/>
                </a:lnTo>
                <a:lnTo>
                  <a:pt x="9183" y="266854"/>
                </a:lnTo>
                <a:lnTo>
                  <a:pt x="9856" y="272200"/>
                </a:lnTo>
                <a:lnTo>
                  <a:pt x="12209" y="281479"/>
                </a:lnTo>
                <a:lnTo>
                  <a:pt x="15682" y="293380"/>
                </a:lnTo>
                <a:lnTo>
                  <a:pt x="19903" y="307029"/>
                </a:lnTo>
                <a:lnTo>
                  <a:pt x="23669" y="316128"/>
                </a:lnTo>
                <a:lnTo>
                  <a:pt x="27134" y="322195"/>
                </a:lnTo>
                <a:lnTo>
                  <a:pt x="30395" y="326239"/>
                </a:lnTo>
                <a:lnTo>
                  <a:pt x="32568" y="329888"/>
                </a:lnTo>
                <a:lnTo>
                  <a:pt x="34985" y="336481"/>
                </a:lnTo>
                <a:lnTo>
                  <a:pt x="37534" y="339573"/>
                </a:lnTo>
                <a:lnTo>
                  <a:pt x="41139" y="342587"/>
                </a:lnTo>
                <a:lnTo>
                  <a:pt x="51509" y="349717"/>
                </a:lnTo>
                <a:lnTo>
                  <a:pt x="53313" y="351254"/>
                </a:lnTo>
                <a:lnTo>
                  <a:pt x="55468" y="353232"/>
                </a:lnTo>
                <a:lnTo>
                  <a:pt x="57857" y="355503"/>
                </a:lnTo>
                <a:lnTo>
                  <a:pt x="61356" y="356064"/>
                </a:lnTo>
                <a:lnTo>
                  <a:pt x="65591" y="355486"/>
                </a:lnTo>
                <a:lnTo>
                  <a:pt x="76978" y="352265"/>
                </a:lnTo>
                <a:lnTo>
                  <a:pt x="78865" y="351048"/>
                </a:lnTo>
                <a:lnTo>
                  <a:pt x="81074" y="349284"/>
                </a:lnTo>
                <a:lnTo>
                  <a:pt x="83500" y="347156"/>
                </a:lnTo>
                <a:lnTo>
                  <a:pt x="86070" y="345737"/>
                </a:lnTo>
                <a:lnTo>
                  <a:pt x="88735" y="344792"/>
                </a:lnTo>
                <a:lnTo>
                  <a:pt x="91466" y="344161"/>
                </a:lnTo>
                <a:lnTo>
                  <a:pt x="93285" y="342788"/>
                </a:lnTo>
                <a:lnTo>
                  <a:pt x="94498" y="340920"/>
                </a:lnTo>
                <a:lnTo>
                  <a:pt x="96925" y="3343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72"/>
          <p:cNvSpPr/>
          <p:nvPr/>
        </p:nvSpPr>
        <p:spPr>
          <a:xfrm>
            <a:off x="8484692" y="4732278"/>
            <a:ext cx="167818" cy="153834"/>
          </a:xfrm>
          <a:custGeom>
            <a:avLst/>
            <a:gdLst/>
            <a:ahLst/>
            <a:cxnLst/>
            <a:rect l="0" t="0" r="0" b="0"/>
            <a:pathLst>
              <a:path w="167818" h="153834">
                <a:moveTo>
                  <a:pt x="4940" y="42604"/>
                </a:moveTo>
                <a:lnTo>
                  <a:pt x="389" y="33503"/>
                </a:lnTo>
                <a:lnTo>
                  <a:pt x="0" y="29869"/>
                </a:lnTo>
                <a:lnTo>
                  <a:pt x="695" y="26494"/>
                </a:lnTo>
                <a:lnTo>
                  <a:pt x="2110" y="23291"/>
                </a:lnTo>
                <a:lnTo>
                  <a:pt x="6222" y="14653"/>
                </a:lnTo>
                <a:lnTo>
                  <a:pt x="8652" y="9683"/>
                </a:lnTo>
                <a:lnTo>
                  <a:pt x="11225" y="6369"/>
                </a:lnTo>
                <a:lnTo>
                  <a:pt x="13893" y="4160"/>
                </a:lnTo>
                <a:lnTo>
                  <a:pt x="16623" y="2688"/>
                </a:lnTo>
                <a:lnTo>
                  <a:pt x="19397" y="1705"/>
                </a:lnTo>
                <a:lnTo>
                  <a:pt x="22198" y="1051"/>
                </a:lnTo>
                <a:lnTo>
                  <a:pt x="25018" y="614"/>
                </a:lnTo>
                <a:lnTo>
                  <a:pt x="27850" y="323"/>
                </a:lnTo>
                <a:lnTo>
                  <a:pt x="30691" y="130"/>
                </a:lnTo>
                <a:lnTo>
                  <a:pt x="33537" y="0"/>
                </a:lnTo>
                <a:lnTo>
                  <a:pt x="36388" y="867"/>
                </a:lnTo>
                <a:lnTo>
                  <a:pt x="39241" y="2396"/>
                </a:lnTo>
                <a:lnTo>
                  <a:pt x="42094" y="4370"/>
                </a:lnTo>
                <a:lnTo>
                  <a:pt x="44950" y="5684"/>
                </a:lnTo>
                <a:lnTo>
                  <a:pt x="47806" y="6561"/>
                </a:lnTo>
                <a:lnTo>
                  <a:pt x="50662" y="7145"/>
                </a:lnTo>
                <a:lnTo>
                  <a:pt x="53520" y="9440"/>
                </a:lnTo>
                <a:lnTo>
                  <a:pt x="56376" y="12874"/>
                </a:lnTo>
                <a:lnTo>
                  <a:pt x="59233" y="17070"/>
                </a:lnTo>
                <a:lnTo>
                  <a:pt x="62090" y="22724"/>
                </a:lnTo>
                <a:lnTo>
                  <a:pt x="64948" y="29350"/>
                </a:lnTo>
                <a:lnTo>
                  <a:pt x="67806" y="36626"/>
                </a:lnTo>
                <a:lnTo>
                  <a:pt x="69710" y="45286"/>
                </a:lnTo>
                <a:lnTo>
                  <a:pt x="70981" y="54870"/>
                </a:lnTo>
                <a:lnTo>
                  <a:pt x="72391" y="72821"/>
                </a:lnTo>
                <a:lnTo>
                  <a:pt x="73018" y="83974"/>
                </a:lnTo>
                <a:lnTo>
                  <a:pt x="72233" y="89234"/>
                </a:lnTo>
                <a:lnTo>
                  <a:pt x="70757" y="94645"/>
                </a:lnTo>
                <a:lnTo>
                  <a:pt x="68820" y="100158"/>
                </a:lnTo>
                <a:lnTo>
                  <a:pt x="67530" y="104786"/>
                </a:lnTo>
                <a:lnTo>
                  <a:pt x="66669" y="108824"/>
                </a:lnTo>
                <a:lnTo>
                  <a:pt x="66096" y="112468"/>
                </a:lnTo>
                <a:lnTo>
                  <a:pt x="65713" y="117755"/>
                </a:lnTo>
                <a:lnTo>
                  <a:pt x="65458" y="124137"/>
                </a:lnTo>
                <a:lnTo>
                  <a:pt x="65288" y="131250"/>
                </a:lnTo>
                <a:lnTo>
                  <a:pt x="66127" y="136943"/>
                </a:lnTo>
                <a:lnTo>
                  <a:pt x="67639" y="141692"/>
                </a:lnTo>
                <a:lnTo>
                  <a:pt x="72359" y="151606"/>
                </a:lnTo>
                <a:lnTo>
                  <a:pt x="74651" y="152420"/>
                </a:lnTo>
                <a:lnTo>
                  <a:pt x="78083" y="152962"/>
                </a:lnTo>
                <a:lnTo>
                  <a:pt x="82278" y="153324"/>
                </a:lnTo>
                <a:lnTo>
                  <a:pt x="86026" y="153565"/>
                </a:lnTo>
                <a:lnTo>
                  <a:pt x="92730" y="153833"/>
                </a:lnTo>
                <a:lnTo>
                  <a:pt x="96805" y="152952"/>
                </a:lnTo>
                <a:lnTo>
                  <a:pt x="101426" y="151412"/>
                </a:lnTo>
                <a:lnTo>
                  <a:pt x="106411" y="149432"/>
                </a:lnTo>
                <a:lnTo>
                  <a:pt x="112592" y="146208"/>
                </a:lnTo>
                <a:lnTo>
                  <a:pt x="119571" y="142153"/>
                </a:lnTo>
                <a:lnTo>
                  <a:pt x="127080" y="137545"/>
                </a:lnTo>
                <a:lnTo>
                  <a:pt x="133992" y="132568"/>
                </a:lnTo>
                <a:lnTo>
                  <a:pt x="140505" y="127345"/>
                </a:lnTo>
                <a:lnTo>
                  <a:pt x="146751" y="121958"/>
                </a:lnTo>
                <a:lnTo>
                  <a:pt x="150916" y="117415"/>
                </a:lnTo>
                <a:lnTo>
                  <a:pt x="153693" y="113433"/>
                </a:lnTo>
                <a:lnTo>
                  <a:pt x="167817" y="940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73"/>
          <p:cNvSpPr/>
          <p:nvPr/>
        </p:nvSpPr>
        <p:spPr>
          <a:xfrm>
            <a:off x="8601075" y="4663440"/>
            <a:ext cx="102359" cy="300537"/>
          </a:xfrm>
          <a:custGeom>
            <a:avLst/>
            <a:gdLst/>
            <a:ahLst/>
            <a:cxnLst/>
            <a:rect l="0" t="0" r="0" b="0"/>
            <a:pathLst>
              <a:path w="102359" h="300537">
                <a:moveTo>
                  <a:pt x="0" y="0"/>
                </a:moveTo>
                <a:lnTo>
                  <a:pt x="4550" y="0"/>
                </a:lnTo>
                <a:lnTo>
                  <a:pt x="6843" y="952"/>
                </a:lnTo>
                <a:lnTo>
                  <a:pt x="9325" y="2540"/>
                </a:lnTo>
                <a:lnTo>
                  <a:pt x="11931" y="4551"/>
                </a:lnTo>
                <a:lnTo>
                  <a:pt x="16526" y="6843"/>
                </a:lnTo>
                <a:lnTo>
                  <a:pt x="22448" y="9325"/>
                </a:lnTo>
                <a:lnTo>
                  <a:pt x="29252" y="11931"/>
                </a:lnTo>
                <a:lnTo>
                  <a:pt x="34742" y="14622"/>
                </a:lnTo>
                <a:lnTo>
                  <a:pt x="39354" y="17368"/>
                </a:lnTo>
                <a:lnTo>
                  <a:pt x="43380" y="20150"/>
                </a:lnTo>
                <a:lnTo>
                  <a:pt x="47018" y="23911"/>
                </a:lnTo>
                <a:lnTo>
                  <a:pt x="50396" y="28323"/>
                </a:lnTo>
                <a:lnTo>
                  <a:pt x="53599" y="33169"/>
                </a:lnTo>
                <a:lnTo>
                  <a:pt x="57640" y="37352"/>
                </a:lnTo>
                <a:lnTo>
                  <a:pt x="62239" y="41094"/>
                </a:lnTo>
                <a:lnTo>
                  <a:pt x="67210" y="44541"/>
                </a:lnTo>
                <a:lnTo>
                  <a:pt x="71476" y="48744"/>
                </a:lnTo>
                <a:lnTo>
                  <a:pt x="75274" y="53451"/>
                </a:lnTo>
                <a:lnTo>
                  <a:pt x="78757" y="58494"/>
                </a:lnTo>
                <a:lnTo>
                  <a:pt x="82032" y="64713"/>
                </a:lnTo>
                <a:lnTo>
                  <a:pt x="85168" y="71717"/>
                </a:lnTo>
                <a:lnTo>
                  <a:pt x="88211" y="79244"/>
                </a:lnTo>
                <a:lnTo>
                  <a:pt x="94133" y="95227"/>
                </a:lnTo>
                <a:lnTo>
                  <a:pt x="97045" y="103489"/>
                </a:lnTo>
                <a:lnTo>
                  <a:pt x="98986" y="110903"/>
                </a:lnTo>
                <a:lnTo>
                  <a:pt x="100281" y="117750"/>
                </a:lnTo>
                <a:lnTo>
                  <a:pt x="101144" y="124220"/>
                </a:lnTo>
                <a:lnTo>
                  <a:pt x="101720" y="133295"/>
                </a:lnTo>
                <a:lnTo>
                  <a:pt x="102358" y="156080"/>
                </a:lnTo>
                <a:lnTo>
                  <a:pt x="100624" y="170728"/>
                </a:lnTo>
                <a:lnTo>
                  <a:pt x="97562" y="187161"/>
                </a:lnTo>
                <a:lnTo>
                  <a:pt x="93615" y="204784"/>
                </a:lnTo>
                <a:lnTo>
                  <a:pt x="90986" y="218438"/>
                </a:lnTo>
                <a:lnTo>
                  <a:pt x="89232" y="229445"/>
                </a:lnTo>
                <a:lnTo>
                  <a:pt x="88063" y="238689"/>
                </a:lnTo>
                <a:lnTo>
                  <a:pt x="86331" y="245803"/>
                </a:lnTo>
                <a:lnTo>
                  <a:pt x="84224" y="251499"/>
                </a:lnTo>
                <a:lnTo>
                  <a:pt x="81867" y="256248"/>
                </a:lnTo>
                <a:lnTo>
                  <a:pt x="78390" y="262272"/>
                </a:lnTo>
                <a:lnTo>
                  <a:pt x="74168" y="269145"/>
                </a:lnTo>
                <a:lnTo>
                  <a:pt x="69447" y="276585"/>
                </a:lnTo>
                <a:lnTo>
                  <a:pt x="65348" y="283450"/>
                </a:lnTo>
                <a:lnTo>
                  <a:pt x="61662" y="289932"/>
                </a:lnTo>
                <a:lnTo>
                  <a:pt x="58253" y="296158"/>
                </a:lnTo>
                <a:lnTo>
                  <a:pt x="55028" y="299356"/>
                </a:lnTo>
                <a:lnTo>
                  <a:pt x="51925" y="300536"/>
                </a:lnTo>
                <a:lnTo>
                  <a:pt x="48904" y="300369"/>
                </a:lnTo>
                <a:lnTo>
                  <a:pt x="43008" y="300185"/>
                </a:lnTo>
                <a:lnTo>
                  <a:pt x="34290" y="3000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74"/>
          <p:cNvSpPr/>
          <p:nvPr/>
        </p:nvSpPr>
        <p:spPr>
          <a:xfrm>
            <a:off x="8810518" y="4672012"/>
            <a:ext cx="13442" cy="274321"/>
          </a:xfrm>
          <a:custGeom>
            <a:avLst/>
            <a:gdLst/>
            <a:ahLst/>
            <a:cxnLst/>
            <a:rect l="0" t="0" r="0" b="0"/>
            <a:pathLst>
              <a:path w="13442" h="274321">
                <a:moveTo>
                  <a:pt x="13441" y="0"/>
                </a:moveTo>
                <a:lnTo>
                  <a:pt x="8890" y="4551"/>
                </a:lnTo>
                <a:lnTo>
                  <a:pt x="7550" y="6844"/>
                </a:lnTo>
                <a:lnTo>
                  <a:pt x="6656" y="9325"/>
                </a:lnTo>
                <a:lnTo>
                  <a:pt x="6061" y="11932"/>
                </a:lnTo>
                <a:lnTo>
                  <a:pt x="5664" y="17480"/>
                </a:lnTo>
                <a:lnTo>
                  <a:pt x="5398" y="24988"/>
                </a:lnTo>
                <a:lnTo>
                  <a:pt x="5222" y="33803"/>
                </a:lnTo>
                <a:lnTo>
                  <a:pt x="4152" y="46348"/>
                </a:lnTo>
                <a:lnTo>
                  <a:pt x="423" y="78067"/>
                </a:lnTo>
                <a:lnTo>
                  <a:pt x="0" y="93955"/>
                </a:lnTo>
                <a:lnTo>
                  <a:pt x="671" y="109309"/>
                </a:lnTo>
                <a:lnTo>
                  <a:pt x="2070" y="124308"/>
                </a:lnTo>
                <a:lnTo>
                  <a:pt x="3003" y="137164"/>
                </a:lnTo>
                <a:lnTo>
                  <a:pt x="3625" y="148593"/>
                </a:lnTo>
                <a:lnTo>
                  <a:pt x="4040" y="159070"/>
                </a:lnTo>
                <a:lnTo>
                  <a:pt x="4705" y="218076"/>
                </a:lnTo>
                <a:lnTo>
                  <a:pt x="4869" y="2743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75"/>
          <p:cNvSpPr/>
          <p:nvPr/>
        </p:nvSpPr>
        <p:spPr>
          <a:xfrm>
            <a:off x="8729662" y="4800600"/>
            <a:ext cx="171451" cy="8542"/>
          </a:xfrm>
          <a:custGeom>
            <a:avLst/>
            <a:gdLst/>
            <a:ahLst/>
            <a:cxnLst/>
            <a:rect l="0" t="0" r="0" b="0"/>
            <a:pathLst>
              <a:path w="171451" h="8542">
                <a:moveTo>
                  <a:pt x="0" y="0"/>
                </a:moveTo>
                <a:lnTo>
                  <a:pt x="32083" y="0"/>
                </a:lnTo>
                <a:lnTo>
                  <a:pt x="40439" y="953"/>
                </a:lnTo>
                <a:lnTo>
                  <a:pt x="50771" y="2540"/>
                </a:lnTo>
                <a:lnTo>
                  <a:pt x="62423" y="4551"/>
                </a:lnTo>
                <a:lnTo>
                  <a:pt x="73048" y="5891"/>
                </a:lnTo>
                <a:lnTo>
                  <a:pt x="82989" y="6785"/>
                </a:lnTo>
                <a:lnTo>
                  <a:pt x="99748" y="7778"/>
                </a:lnTo>
                <a:lnTo>
                  <a:pt x="110373" y="8219"/>
                </a:lnTo>
                <a:lnTo>
                  <a:pt x="126259" y="8468"/>
                </a:lnTo>
                <a:lnTo>
                  <a:pt x="138481" y="8541"/>
                </a:lnTo>
                <a:lnTo>
                  <a:pt x="143756" y="7599"/>
                </a:lnTo>
                <a:lnTo>
                  <a:pt x="150130" y="6018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76"/>
          <p:cNvSpPr/>
          <p:nvPr/>
        </p:nvSpPr>
        <p:spPr>
          <a:xfrm>
            <a:off x="8890082" y="4620624"/>
            <a:ext cx="216771" cy="278062"/>
          </a:xfrm>
          <a:custGeom>
            <a:avLst/>
            <a:gdLst/>
            <a:ahLst/>
            <a:cxnLst/>
            <a:rect l="0" t="0" r="0" b="0"/>
            <a:pathLst>
              <a:path w="216771" h="278062">
                <a:moveTo>
                  <a:pt x="11030" y="68533"/>
                </a:moveTo>
                <a:lnTo>
                  <a:pt x="1929" y="54880"/>
                </a:lnTo>
                <a:lnTo>
                  <a:pt x="200" y="50859"/>
                </a:lnTo>
                <a:lnTo>
                  <a:pt x="0" y="48178"/>
                </a:lnTo>
                <a:lnTo>
                  <a:pt x="819" y="46391"/>
                </a:lnTo>
                <a:lnTo>
                  <a:pt x="6523" y="39324"/>
                </a:lnTo>
                <a:lnTo>
                  <a:pt x="14107" y="31421"/>
                </a:lnTo>
                <a:lnTo>
                  <a:pt x="18797" y="26647"/>
                </a:lnTo>
                <a:lnTo>
                  <a:pt x="23828" y="22511"/>
                </a:lnTo>
                <a:lnTo>
                  <a:pt x="29086" y="18802"/>
                </a:lnTo>
                <a:lnTo>
                  <a:pt x="34498" y="15377"/>
                </a:lnTo>
                <a:lnTo>
                  <a:pt x="39058" y="12140"/>
                </a:lnTo>
                <a:lnTo>
                  <a:pt x="43051" y="9031"/>
                </a:lnTo>
                <a:lnTo>
                  <a:pt x="46665" y="6005"/>
                </a:lnTo>
                <a:lnTo>
                  <a:pt x="50979" y="3988"/>
                </a:lnTo>
                <a:lnTo>
                  <a:pt x="55761" y="2643"/>
                </a:lnTo>
                <a:lnTo>
                  <a:pt x="60853" y="1746"/>
                </a:lnTo>
                <a:lnTo>
                  <a:pt x="67105" y="1149"/>
                </a:lnTo>
                <a:lnTo>
                  <a:pt x="74131" y="750"/>
                </a:lnTo>
                <a:lnTo>
                  <a:pt x="88605" y="307"/>
                </a:lnTo>
                <a:lnTo>
                  <a:pt x="114744" y="0"/>
                </a:lnTo>
                <a:lnTo>
                  <a:pt x="119224" y="937"/>
                </a:lnTo>
                <a:lnTo>
                  <a:pt x="124118" y="2514"/>
                </a:lnTo>
                <a:lnTo>
                  <a:pt x="129284" y="4518"/>
                </a:lnTo>
                <a:lnTo>
                  <a:pt x="132729" y="6806"/>
                </a:lnTo>
                <a:lnTo>
                  <a:pt x="135025" y="9284"/>
                </a:lnTo>
                <a:lnTo>
                  <a:pt x="136556" y="11889"/>
                </a:lnTo>
                <a:lnTo>
                  <a:pt x="138257" y="19863"/>
                </a:lnTo>
                <a:lnTo>
                  <a:pt x="138711" y="24657"/>
                </a:lnTo>
                <a:lnTo>
                  <a:pt x="139013" y="31662"/>
                </a:lnTo>
                <a:lnTo>
                  <a:pt x="139438" y="57820"/>
                </a:lnTo>
                <a:lnTo>
                  <a:pt x="139538" y="72027"/>
                </a:lnTo>
                <a:lnTo>
                  <a:pt x="138612" y="78482"/>
                </a:lnTo>
                <a:lnTo>
                  <a:pt x="137042" y="84691"/>
                </a:lnTo>
                <a:lnTo>
                  <a:pt x="135043" y="90735"/>
                </a:lnTo>
                <a:lnTo>
                  <a:pt x="132758" y="96669"/>
                </a:lnTo>
                <a:lnTo>
                  <a:pt x="130282" y="102531"/>
                </a:lnTo>
                <a:lnTo>
                  <a:pt x="124991" y="114123"/>
                </a:lnTo>
                <a:lnTo>
                  <a:pt x="115705" y="133265"/>
                </a:lnTo>
                <a:lnTo>
                  <a:pt x="106447" y="151913"/>
                </a:lnTo>
                <a:lnTo>
                  <a:pt x="102263" y="161267"/>
                </a:lnTo>
                <a:lnTo>
                  <a:pt x="98522" y="170361"/>
                </a:lnTo>
                <a:lnTo>
                  <a:pt x="95075" y="179281"/>
                </a:lnTo>
                <a:lnTo>
                  <a:pt x="91825" y="187132"/>
                </a:lnTo>
                <a:lnTo>
                  <a:pt x="88707" y="194272"/>
                </a:lnTo>
                <a:lnTo>
                  <a:pt x="85674" y="200937"/>
                </a:lnTo>
                <a:lnTo>
                  <a:pt x="82700" y="206332"/>
                </a:lnTo>
                <a:lnTo>
                  <a:pt x="76855" y="214867"/>
                </a:lnTo>
                <a:lnTo>
                  <a:pt x="73623" y="221836"/>
                </a:lnTo>
                <a:lnTo>
                  <a:pt x="71234" y="229060"/>
                </a:lnTo>
                <a:lnTo>
                  <a:pt x="69264" y="233654"/>
                </a:lnTo>
                <a:lnTo>
                  <a:pt x="66997" y="238621"/>
                </a:lnTo>
                <a:lnTo>
                  <a:pt x="64479" y="246680"/>
                </a:lnTo>
                <a:lnTo>
                  <a:pt x="63809" y="250163"/>
                </a:lnTo>
                <a:lnTo>
                  <a:pt x="64313" y="253437"/>
                </a:lnTo>
                <a:lnTo>
                  <a:pt x="67415" y="259615"/>
                </a:lnTo>
                <a:lnTo>
                  <a:pt x="71968" y="265536"/>
                </a:lnTo>
                <a:lnTo>
                  <a:pt x="74515" y="268448"/>
                </a:lnTo>
                <a:lnTo>
                  <a:pt x="76214" y="271342"/>
                </a:lnTo>
                <a:lnTo>
                  <a:pt x="78100" y="277098"/>
                </a:lnTo>
                <a:lnTo>
                  <a:pt x="80509" y="278061"/>
                </a:lnTo>
                <a:lnTo>
                  <a:pt x="84019" y="277751"/>
                </a:lnTo>
                <a:lnTo>
                  <a:pt x="88264" y="276591"/>
                </a:lnTo>
                <a:lnTo>
                  <a:pt x="93953" y="275819"/>
                </a:lnTo>
                <a:lnTo>
                  <a:pt x="100602" y="275304"/>
                </a:lnTo>
                <a:lnTo>
                  <a:pt x="113704" y="274731"/>
                </a:lnTo>
                <a:lnTo>
                  <a:pt x="122704" y="274477"/>
                </a:lnTo>
                <a:lnTo>
                  <a:pt x="126436" y="273456"/>
                </a:lnTo>
                <a:lnTo>
                  <a:pt x="133124" y="269783"/>
                </a:lnTo>
                <a:lnTo>
                  <a:pt x="137194" y="268422"/>
                </a:lnTo>
                <a:lnTo>
                  <a:pt x="141812" y="267515"/>
                </a:lnTo>
                <a:lnTo>
                  <a:pt x="146795" y="266910"/>
                </a:lnTo>
                <a:lnTo>
                  <a:pt x="152023" y="266507"/>
                </a:lnTo>
                <a:lnTo>
                  <a:pt x="157413" y="266238"/>
                </a:lnTo>
                <a:lnTo>
                  <a:pt x="162911" y="266059"/>
                </a:lnTo>
                <a:lnTo>
                  <a:pt x="167530" y="264987"/>
                </a:lnTo>
                <a:lnTo>
                  <a:pt x="171561" y="263320"/>
                </a:lnTo>
                <a:lnTo>
                  <a:pt x="175201" y="261256"/>
                </a:lnTo>
                <a:lnTo>
                  <a:pt x="181785" y="258963"/>
                </a:lnTo>
                <a:lnTo>
                  <a:pt x="184874" y="258351"/>
                </a:lnTo>
                <a:lnTo>
                  <a:pt x="187886" y="258896"/>
                </a:lnTo>
                <a:lnTo>
                  <a:pt x="193773" y="262041"/>
                </a:lnTo>
                <a:lnTo>
                  <a:pt x="197629" y="263262"/>
                </a:lnTo>
                <a:lnTo>
                  <a:pt x="202104" y="264074"/>
                </a:lnTo>
                <a:lnTo>
                  <a:pt x="216770" y="2657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77"/>
          <p:cNvSpPr/>
          <p:nvPr/>
        </p:nvSpPr>
        <p:spPr>
          <a:xfrm>
            <a:off x="7576008" y="5340667"/>
            <a:ext cx="227825" cy="17146"/>
          </a:xfrm>
          <a:custGeom>
            <a:avLst/>
            <a:gdLst/>
            <a:ahLst/>
            <a:cxnLst/>
            <a:rect l="0" t="0" r="0" b="0"/>
            <a:pathLst>
              <a:path w="227825" h="17146">
                <a:moveTo>
                  <a:pt x="4939" y="0"/>
                </a:moveTo>
                <a:lnTo>
                  <a:pt x="0" y="0"/>
                </a:lnTo>
                <a:lnTo>
                  <a:pt x="2109" y="0"/>
                </a:lnTo>
                <a:lnTo>
                  <a:pt x="6863" y="953"/>
                </a:lnTo>
                <a:lnTo>
                  <a:pt x="22304" y="4551"/>
                </a:lnTo>
                <a:lnTo>
                  <a:pt x="29851" y="5891"/>
                </a:lnTo>
                <a:lnTo>
                  <a:pt x="36787" y="6785"/>
                </a:lnTo>
                <a:lnTo>
                  <a:pt x="43316" y="7381"/>
                </a:lnTo>
                <a:lnTo>
                  <a:pt x="81050" y="8043"/>
                </a:lnTo>
                <a:lnTo>
                  <a:pt x="152900" y="8468"/>
                </a:lnTo>
                <a:lnTo>
                  <a:pt x="163587" y="9455"/>
                </a:lnTo>
                <a:lnTo>
                  <a:pt x="173570" y="11066"/>
                </a:lnTo>
                <a:lnTo>
                  <a:pt x="183082" y="13093"/>
                </a:lnTo>
                <a:lnTo>
                  <a:pt x="190376" y="14444"/>
                </a:lnTo>
                <a:lnTo>
                  <a:pt x="196192" y="15344"/>
                </a:lnTo>
                <a:lnTo>
                  <a:pt x="201021" y="15944"/>
                </a:lnTo>
                <a:lnTo>
                  <a:pt x="205193" y="16345"/>
                </a:lnTo>
                <a:lnTo>
                  <a:pt x="208926" y="16611"/>
                </a:lnTo>
                <a:lnTo>
                  <a:pt x="227824" y="171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78"/>
          <p:cNvSpPr/>
          <p:nvPr/>
        </p:nvSpPr>
        <p:spPr>
          <a:xfrm>
            <a:off x="7563802" y="5426392"/>
            <a:ext cx="240031" cy="34291"/>
          </a:xfrm>
          <a:custGeom>
            <a:avLst/>
            <a:gdLst/>
            <a:ahLst/>
            <a:cxnLst/>
            <a:rect l="0" t="0" r="0" b="0"/>
            <a:pathLst>
              <a:path w="240031" h="34291">
                <a:moveTo>
                  <a:pt x="0" y="34290"/>
                </a:moveTo>
                <a:lnTo>
                  <a:pt x="9101" y="29740"/>
                </a:lnTo>
                <a:lnTo>
                  <a:pt x="12735" y="28399"/>
                </a:lnTo>
                <a:lnTo>
                  <a:pt x="16110" y="27505"/>
                </a:lnTo>
                <a:lnTo>
                  <a:pt x="19312" y="26909"/>
                </a:lnTo>
                <a:lnTo>
                  <a:pt x="33031" y="23707"/>
                </a:lnTo>
                <a:lnTo>
                  <a:pt x="42022" y="21520"/>
                </a:lnTo>
                <a:lnTo>
                  <a:pt x="56590" y="19109"/>
                </a:lnTo>
                <a:lnTo>
                  <a:pt x="95636" y="13891"/>
                </a:lnTo>
                <a:lnTo>
                  <a:pt x="110430" y="11165"/>
                </a:lnTo>
                <a:lnTo>
                  <a:pt x="121245" y="8396"/>
                </a:lnTo>
                <a:lnTo>
                  <a:pt x="129408" y="5598"/>
                </a:lnTo>
                <a:lnTo>
                  <a:pt x="137706" y="3732"/>
                </a:lnTo>
                <a:lnTo>
                  <a:pt x="146097" y="2488"/>
                </a:lnTo>
                <a:lnTo>
                  <a:pt x="154548" y="1659"/>
                </a:lnTo>
                <a:lnTo>
                  <a:pt x="163992" y="1106"/>
                </a:lnTo>
                <a:lnTo>
                  <a:pt x="174098" y="737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79"/>
          <p:cNvSpPr/>
          <p:nvPr/>
        </p:nvSpPr>
        <p:spPr>
          <a:xfrm>
            <a:off x="7949565" y="5306377"/>
            <a:ext cx="240030" cy="24423"/>
          </a:xfrm>
          <a:custGeom>
            <a:avLst/>
            <a:gdLst/>
            <a:ahLst/>
            <a:cxnLst/>
            <a:rect l="0" t="0" r="0" b="0"/>
            <a:pathLst>
              <a:path w="240030" h="24423">
                <a:moveTo>
                  <a:pt x="0" y="8573"/>
                </a:moveTo>
                <a:lnTo>
                  <a:pt x="4551" y="13124"/>
                </a:lnTo>
                <a:lnTo>
                  <a:pt x="7797" y="14464"/>
                </a:lnTo>
                <a:lnTo>
                  <a:pt x="11865" y="15358"/>
                </a:lnTo>
                <a:lnTo>
                  <a:pt x="16482" y="15954"/>
                </a:lnTo>
                <a:lnTo>
                  <a:pt x="23371" y="17303"/>
                </a:lnTo>
                <a:lnTo>
                  <a:pt x="41185" y="21343"/>
                </a:lnTo>
                <a:lnTo>
                  <a:pt x="48411" y="22801"/>
                </a:lnTo>
                <a:lnTo>
                  <a:pt x="54182" y="23773"/>
                </a:lnTo>
                <a:lnTo>
                  <a:pt x="58981" y="24422"/>
                </a:lnTo>
                <a:lnTo>
                  <a:pt x="65991" y="23901"/>
                </a:lnTo>
                <a:lnTo>
                  <a:pt x="74473" y="22602"/>
                </a:lnTo>
                <a:lnTo>
                  <a:pt x="83938" y="20783"/>
                </a:lnTo>
                <a:lnTo>
                  <a:pt x="104616" y="16222"/>
                </a:lnTo>
                <a:lnTo>
                  <a:pt x="115463" y="13672"/>
                </a:lnTo>
                <a:lnTo>
                  <a:pt x="126506" y="11973"/>
                </a:lnTo>
                <a:lnTo>
                  <a:pt x="137677" y="10839"/>
                </a:lnTo>
                <a:lnTo>
                  <a:pt x="148934" y="10084"/>
                </a:lnTo>
                <a:lnTo>
                  <a:pt x="158345" y="8628"/>
                </a:lnTo>
                <a:lnTo>
                  <a:pt x="166523" y="6704"/>
                </a:lnTo>
                <a:lnTo>
                  <a:pt x="173880" y="4470"/>
                </a:lnTo>
                <a:lnTo>
                  <a:pt x="182595" y="2980"/>
                </a:lnTo>
                <a:lnTo>
                  <a:pt x="192215" y="1987"/>
                </a:lnTo>
                <a:lnTo>
                  <a:pt x="24002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80"/>
          <p:cNvSpPr/>
          <p:nvPr/>
        </p:nvSpPr>
        <p:spPr>
          <a:xfrm>
            <a:off x="8276066" y="5109210"/>
            <a:ext cx="159184" cy="334328"/>
          </a:xfrm>
          <a:custGeom>
            <a:avLst/>
            <a:gdLst/>
            <a:ahLst/>
            <a:cxnLst/>
            <a:rect l="0" t="0" r="0" b="0"/>
            <a:pathLst>
              <a:path w="159184" h="334328">
                <a:moveTo>
                  <a:pt x="67834" y="0"/>
                </a:moveTo>
                <a:lnTo>
                  <a:pt x="67834" y="23863"/>
                </a:lnTo>
                <a:lnTo>
                  <a:pt x="65929" y="31149"/>
                </a:lnTo>
                <a:lnTo>
                  <a:pt x="62754" y="39816"/>
                </a:lnTo>
                <a:lnTo>
                  <a:pt x="58733" y="49404"/>
                </a:lnTo>
                <a:lnTo>
                  <a:pt x="54146" y="59606"/>
                </a:lnTo>
                <a:lnTo>
                  <a:pt x="43971" y="81101"/>
                </a:lnTo>
                <a:lnTo>
                  <a:pt x="37637" y="95978"/>
                </a:lnTo>
                <a:lnTo>
                  <a:pt x="22980" y="132827"/>
                </a:lnTo>
                <a:lnTo>
                  <a:pt x="16976" y="150463"/>
                </a:lnTo>
                <a:lnTo>
                  <a:pt x="12021" y="166984"/>
                </a:lnTo>
                <a:lnTo>
                  <a:pt x="7765" y="182760"/>
                </a:lnTo>
                <a:lnTo>
                  <a:pt x="4928" y="197088"/>
                </a:lnTo>
                <a:lnTo>
                  <a:pt x="3037" y="210449"/>
                </a:lnTo>
                <a:lnTo>
                  <a:pt x="935" y="232598"/>
                </a:lnTo>
                <a:lnTo>
                  <a:pt x="0" y="245617"/>
                </a:lnTo>
                <a:lnTo>
                  <a:pt x="704" y="252327"/>
                </a:lnTo>
                <a:lnTo>
                  <a:pt x="2126" y="259658"/>
                </a:lnTo>
                <a:lnTo>
                  <a:pt x="4027" y="267402"/>
                </a:lnTo>
                <a:lnTo>
                  <a:pt x="7198" y="274471"/>
                </a:lnTo>
                <a:lnTo>
                  <a:pt x="11218" y="281088"/>
                </a:lnTo>
                <a:lnTo>
                  <a:pt x="15802" y="287404"/>
                </a:lnTo>
                <a:lnTo>
                  <a:pt x="20764" y="293520"/>
                </a:lnTo>
                <a:lnTo>
                  <a:pt x="25976" y="299503"/>
                </a:lnTo>
                <a:lnTo>
                  <a:pt x="31355" y="305396"/>
                </a:lnTo>
                <a:lnTo>
                  <a:pt x="37800" y="309325"/>
                </a:lnTo>
                <a:lnTo>
                  <a:pt x="44954" y="311944"/>
                </a:lnTo>
                <a:lnTo>
                  <a:pt x="52580" y="313690"/>
                </a:lnTo>
                <a:lnTo>
                  <a:pt x="59570" y="314854"/>
                </a:lnTo>
                <a:lnTo>
                  <a:pt x="66134" y="315630"/>
                </a:lnTo>
                <a:lnTo>
                  <a:pt x="72416" y="316147"/>
                </a:lnTo>
                <a:lnTo>
                  <a:pt x="78508" y="315540"/>
                </a:lnTo>
                <a:lnTo>
                  <a:pt x="84475" y="314182"/>
                </a:lnTo>
                <a:lnTo>
                  <a:pt x="90358" y="312325"/>
                </a:lnTo>
                <a:lnTo>
                  <a:pt x="95233" y="311087"/>
                </a:lnTo>
                <a:lnTo>
                  <a:pt x="99434" y="310261"/>
                </a:lnTo>
                <a:lnTo>
                  <a:pt x="103189" y="309710"/>
                </a:lnTo>
                <a:lnTo>
                  <a:pt x="106644" y="307439"/>
                </a:lnTo>
                <a:lnTo>
                  <a:pt x="109900" y="304019"/>
                </a:lnTo>
                <a:lnTo>
                  <a:pt x="113022" y="299834"/>
                </a:lnTo>
                <a:lnTo>
                  <a:pt x="117010" y="296092"/>
                </a:lnTo>
                <a:lnTo>
                  <a:pt x="121573" y="292644"/>
                </a:lnTo>
                <a:lnTo>
                  <a:pt x="126519" y="289394"/>
                </a:lnTo>
                <a:lnTo>
                  <a:pt x="130770" y="285321"/>
                </a:lnTo>
                <a:lnTo>
                  <a:pt x="134556" y="280702"/>
                </a:lnTo>
                <a:lnTo>
                  <a:pt x="138032" y="275717"/>
                </a:lnTo>
                <a:lnTo>
                  <a:pt x="142256" y="267631"/>
                </a:lnTo>
                <a:lnTo>
                  <a:pt x="146975" y="257478"/>
                </a:lnTo>
                <a:lnTo>
                  <a:pt x="152028" y="245947"/>
                </a:lnTo>
                <a:lnTo>
                  <a:pt x="155395" y="235402"/>
                </a:lnTo>
                <a:lnTo>
                  <a:pt x="157640" y="225515"/>
                </a:lnTo>
                <a:lnTo>
                  <a:pt x="159138" y="216065"/>
                </a:lnTo>
                <a:lnTo>
                  <a:pt x="159183" y="208813"/>
                </a:lnTo>
                <a:lnTo>
                  <a:pt x="158261" y="203026"/>
                </a:lnTo>
                <a:lnTo>
                  <a:pt x="154488" y="191445"/>
                </a:lnTo>
                <a:lnTo>
                  <a:pt x="153226" y="190495"/>
                </a:lnTo>
                <a:lnTo>
                  <a:pt x="149283" y="189439"/>
                </a:lnTo>
                <a:lnTo>
                  <a:pt x="145946" y="189158"/>
                </a:lnTo>
                <a:lnTo>
                  <a:pt x="141817" y="188970"/>
                </a:lnTo>
                <a:lnTo>
                  <a:pt x="129442" y="188706"/>
                </a:lnTo>
                <a:lnTo>
                  <a:pt x="126051" y="188669"/>
                </a:lnTo>
                <a:lnTo>
                  <a:pt x="122838" y="189597"/>
                </a:lnTo>
                <a:lnTo>
                  <a:pt x="119743" y="191168"/>
                </a:lnTo>
                <a:lnTo>
                  <a:pt x="116727" y="193167"/>
                </a:lnTo>
                <a:lnTo>
                  <a:pt x="112812" y="195453"/>
                </a:lnTo>
                <a:lnTo>
                  <a:pt x="108297" y="197930"/>
                </a:lnTo>
                <a:lnTo>
                  <a:pt x="103382" y="200533"/>
                </a:lnTo>
                <a:lnTo>
                  <a:pt x="99153" y="204174"/>
                </a:lnTo>
                <a:lnTo>
                  <a:pt x="95380" y="208505"/>
                </a:lnTo>
                <a:lnTo>
                  <a:pt x="91913" y="213299"/>
                </a:lnTo>
                <a:lnTo>
                  <a:pt x="68830" y="242798"/>
                </a:lnTo>
                <a:lnTo>
                  <a:pt x="61830" y="252353"/>
                </a:lnTo>
                <a:lnTo>
                  <a:pt x="56212" y="260628"/>
                </a:lnTo>
                <a:lnTo>
                  <a:pt x="51513" y="268049"/>
                </a:lnTo>
                <a:lnTo>
                  <a:pt x="47429" y="275854"/>
                </a:lnTo>
                <a:lnTo>
                  <a:pt x="43753" y="283915"/>
                </a:lnTo>
                <a:lnTo>
                  <a:pt x="40350" y="292147"/>
                </a:lnTo>
                <a:lnTo>
                  <a:pt x="38081" y="298587"/>
                </a:lnTo>
                <a:lnTo>
                  <a:pt x="35560" y="308282"/>
                </a:lnTo>
                <a:lnTo>
                  <a:pt x="35840" y="312202"/>
                </a:lnTo>
                <a:lnTo>
                  <a:pt x="36980" y="315767"/>
                </a:lnTo>
                <a:lnTo>
                  <a:pt x="42116" y="33432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81"/>
          <p:cNvSpPr/>
          <p:nvPr/>
        </p:nvSpPr>
        <p:spPr>
          <a:xfrm>
            <a:off x="8541067" y="5204318"/>
            <a:ext cx="231459" cy="24908"/>
          </a:xfrm>
          <a:custGeom>
            <a:avLst/>
            <a:gdLst/>
            <a:ahLst/>
            <a:cxnLst/>
            <a:rect l="0" t="0" r="0" b="0"/>
            <a:pathLst>
              <a:path w="231459" h="24908">
                <a:moveTo>
                  <a:pt x="0" y="24907"/>
                </a:moveTo>
                <a:lnTo>
                  <a:pt x="65930" y="8424"/>
                </a:lnTo>
                <a:lnTo>
                  <a:pt x="80149" y="5346"/>
                </a:lnTo>
                <a:lnTo>
                  <a:pt x="91533" y="3294"/>
                </a:lnTo>
                <a:lnTo>
                  <a:pt x="101026" y="1926"/>
                </a:lnTo>
                <a:lnTo>
                  <a:pt x="111166" y="1013"/>
                </a:lnTo>
                <a:lnTo>
                  <a:pt x="121736" y="405"/>
                </a:lnTo>
                <a:lnTo>
                  <a:pt x="132592" y="0"/>
                </a:lnTo>
                <a:lnTo>
                  <a:pt x="143640" y="682"/>
                </a:lnTo>
                <a:lnTo>
                  <a:pt x="154815" y="2089"/>
                </a:lnTo>
                <a:lnTo>
                  <a:pt x="166075" y="3980"/>
                </a:lnTo>
                <a:lnTo>
                  <a:pt x="174534" y="5241"/>
                </a:lnTo>
                <a:lnTo>
                  <a:pt x="181126" y="6081"/>
                </a:lnTo>
                <a:lnTo>
                  <a:pt x="186473" y="6641"/>
                </a:lnTo>
                <a:lnTo>
                  <a:pt x="190990" y="7015"/>
                </a:lnTo>
                <a:lnTo>
                  <a:pt x="194954" y="7263"/>
                </a:lnTo>
                <a:lnTo>
                  <a:pt x="198550" y="7429"/>
                </a:lnTo>
                <a:lnTo>
                  <a:pt x="201900" y="8492"/>
                </a:lnTo>
                <a:lnTo>
                  <a:pt x="205085" y="10154"/>
                </a:lnTo>
                <a:lnTo>
                  <a:pt x="231458" y="163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82"/>
          <p:cNvSpPr/>
          <p:nvPr/>
        </p:nvSpPr>
        <p:spPr>
          <a:xfrm>
            <a:off x="8618926" y="5109210"/>
            <a:ext cx="16440" cy="282893"/>
          </a:xfrm>
          <a:custGeom>
            <a:avLst/>
            <a:gdLst/>
            <a:ahLst/>
            <a:cxnLst/>
            <a:rect l="0" t="0" r="0" b="0"/>
            <a:pathLst>
              <a:path w="16440" h="282893">
                <a:moveTo>
                  <a:pt x="16439" y="0"/>
                </a:moveTo>
                <a:lnTo>
                  <a:pt x="1676" y="7381"/>
                </a:lnTo>
                <a:lnTo>
                  <a:pt x="882" y="9683"/>
                </a:lnTo>
                <a:lnTo>
                  <a:pt x="353" y="13123"/>
                </a:lnTo>
                <a:lnTo>
                  <a:pt x="0" y="17321"/>
                </a:lnTo>
                <a:lnTo>
                  <a:pt x="716" y="21072"/>
                </a:lnTo>
                <a:lnTo>
                  <a:pt x="2147" y="24525"/>
                </a:lnTo>
                <a:lnTo>
                  <a:pt x="4054" y="27780"/>
                </a:lnTo>
                <a:lnTo>
                  <a:pt x="5325" y="39475"/>
                </a:lnTo>
                <a:lnTo>
                  <a:pt x="6172" y="56797"/>
                </a:lnTo>
                <a:lnTo>
                  <a:pt x="7531" y="121179"/>
                </a:lnTo>
                <a:lnTo>
                  <a:pt x="7866" y="28289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83"/>
          <p:cNvSpPr/>
          <p:nvPr/>
        </p:nvSpPr>
        <p:spPr>
          <a:xfrm>
            <a:off x="8772525" y="5040682"/>
            <a:ext cx="231458" cy="247297"/>
          </a:xfrm>
          <a:custGeom>
            <a:avLst/>
            <a:gdLst/>
            <a:ahLst/>
            <a:cxnLst/>
            <a:rect l="0" t="0" r="0" b="0"/>
            <a:pathLst>
              <a:path w="231458" h="247297">
                <a:moveTo>
                  <a:pt x="0" y="34238"/>
                </a:moveTo>
                <a:lnTo>
                  <a:pt x="55064" y="6706"/>
                </a:lnTo>
                <a:lnTo>
                  <a:pt x="60522" y="4453"/>
                </a:lnTo>
                <a:lnTo>
                  <a:pt x="65113" y="2952"/>
                </a:lnTo>
                <a:lnTo>
                  <a:pt x="69126" y="1950"/>
                </a:lnTo>
                <a:lnTo>
                  <a:pt x="74659" y="1282"/>
                </a:lnTo>
                <a:lnTo>
                  <a:pt x="81205" y="838"/>
                </a:lnTo>
                <a:lnTo>
                  <a:pt x="98990" y="211"/>
                </a:lnTo>
                <a:lnTo>
                  <a:pt x="112833" y="26"/>
                </a:lnTo>
                <a:lnTo>
                  <a:pt x="118084" y="0"/>
                </a:lnTo>
                <a:lnTo>
                  <a:pt x="121585" y="935"/>
                </a:lnTo>
                <a:lnTo>
                  <a:pt x="123919" y="2511"/>
                </a:lnTo>
                <a:lnTo>
                  <a:pt x="129744" y="9280"/>
                </a:lnTo>
                <a:lnTo>
                  <a:pt x="134817" y="14573"/>
                </a:lnTo>
                <a:lnTo>
                  <a:pt x="140245" y="20100"/>
                </a:lnTo>
                <a:lnTo>
                  <a:pt x="142075" y="22908"/>
                </a:lnTo>
                <a:lnTo>
                  <a:pt x="144107" y="28567"/>
                </a:lnTo>
                <a:lnTo>
                  <a:pt x="143695" y="33315"/>
                </a:lnTo>
                <a:lnTo>
                  <a:pt x="142471" y="39337"/>
                </a:lnTo>
                <a:lnTo>
                  <a:pt x="140699" y="46210"/>
                </a:lnTo>
                <a:lnTo>
                  <a:pt x="137615" y="54601"/>
                </a:lnTo>
                <a:lnTo>
                  <a:pt x="133653" y="64006"/>
                </a:lnTo>
                <a:lnTo>
                  <a:pt x="129107" y="74086"/>
                </a:lnTo>
                <a:lnTo>
                  <a:pt x="118975" y="95445"/>
                </a:lnTo>
                <a:lnTo>
                  <a:pt x="113607" y="106475"/>
                </a:lnTo>
                <a:lnTo>
                  <a:pt x="104313" y="121449"/>
                </a:lnTo>
                <a:lnTo>
                  <a:pt x="92402" y="139051"/>
                </a:lnTo>
                <a:lnTo>
                  <a:pt x="78746" y="158406"/>
                </a:lnTo>
                <a:lnTo>
                  <a:pt x="67737" y="173214"/>
                </a:lnTo>
                <a:lnTo>
                  <a:pt x="58493" y="184991"/>
                </a:lnTo>
                <a:lnTo>
                  <a:pt x="50425" y="194747"/>
                </a:lnTo>
                <a:lnTo>
                  <a:pt x="44094" y="203157"/>
                </a:lnTo>
                <a:lnTo>
                  <a:pt x="38921" y="210668"/>
                </a:lnTo>
                <a:lnTo>
                  <a:pt x="34520" y="217581"/>
                </a:lnTo>
                <a:lnTo>
                  <a:pt x="31585" y="223141"/>
                </a:lnTo>
                <a:lnTo>
                  <a:pt x="29629" y="227801"/>
                </a:lnTo>
                <a:lnTo>
                  <a:pt x="26489" y="237572"/>
                </a:lnTo>
                <a:lnTo>
                  <a:pt x="27185" y="238374"/>
                </a:lnTo>
                <a:lnTo>
                  <a:pt x="28601" y="238909"/>
                </a:lnTo>
                <a:lnTo>
                  <a:pt x="30497" y="239265"/>
                </a:lnTo>
                <a:lnTo>
                  <a:pt x="35145" y="242201"/>
                </a:lnTo>
                <a:lnTo>
                  <a:pt x="37717" y="244317"/>
                </a:lnTo>
                <a:lnTo>
                  <a:pt x="40384" y="245728"/>
                </a:lnTo>
                <a:lnTo>
                  <a:pt x="45888" y="247296"/>
                </a:lnTo>
                <a:lnTo>
                  <a:pt x="49642" y="246762"/>
                </a:lnTo>
                <a:lnTo>
                  <a:pt x="54050" y="245453"/>
                </a:lnTo>
                <a:lnTo>
                  <a:pt x="58893" y="243628"/>
                </a:lnTo>
                <a:lnTo>
                  <a:pt x="64978" y="242411"/>
                </a:lnTo>
                <a:lnTo>
                  <a:pt x="71894" y="241600"/>
                </a:lnTo>
                <a:lnTo>
                  <a:pt x="79362" y="241059"/>
                </a:lnTo>
                <a:lnTo>
                  <a:pt x="94819" y="237841"/>
                </a:lnTo>
                <a:lnTo>
                  <a:pt x="158057" y="222517"/>
                </a:lnTo>
                <a:lnTo>
                  <a:pt x="172046" y="219765"/>
                </a:lnTo>
                <a:lnTo>
                  <a:pt x="183277" y="217930"/>
                </a:lnTo>
                <a:lnTo>
                  <a:pt x="193623" y="215754"/>
                </a:lnTo>
                <a:lnTo>
                  <a:pt x="203377" y="213351"/>
                </a:lnTo>
                <a:lnTo>
                  <a:pt x="231457" y="2056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84"/>
          <p:cNvSpPr/>
          <p:nvPr/>
        </p:nvSpPr>
        <p:spPr>
          <a:xfrm>
            <a:off x="7503794" y="5709640"/>
            <a:ext cx="257176" cy="16790"/>
          </a:xfrm>
          <a:custGeom>
            <a:avLst/>
            <a:gdLst/>
            <a:ahLst/>
            <a:cxnLst/>
            <a:rect l="0" t="0" r="0" b="0"/>
            <a:pathLst>
              <a:path w="257176" h="16790">
                <a:moveTo>
                  <a:pt x="0" y="8217"/>
                </a:moveTo>
                <a:lnTo>
                  <a:pt x="0" y="12768"/>
                </a:lnTo>
                <a:lnTo>
                  <a:pt x="954" y="13156"/>
                </a:lnTo>
                <a:lnTo>
                  <a:pt x="2541" y="12462"/>
                </a:lnTo>
                <a:lnTo>
                  <a:pt x="4552" y="11047"/>
                </a:lnTo>
                <a:lnTo>
                  <a:pt x="6845" y="10104"/>
                </a:lnTo>
                <a:lnTo>
                  <a:pt x="9326" y="9475"/>
                </a:lnTo>
                <a:lnTo>
                  <a:pt x="11932" y="9055"/>
                </a:lnTo>
                <a:lnTo>
                  <a:pt x="17368" y="8590"/>
                </a:lnTo>
                <a:lnTo>
                  <a:pt x="23913" y="8383"/>
                </a:lnTo>
                <a:lnTo>
                  <a:pt x="33171" y="8291"/>
                </a:lnTo>
                <a:lnTo>
                  <a:pt x="39259" y="7314"/>
                </a:lnTo>
                <a:lnTo>
                  <a:pt x="46176" y="5710"/>
                </a:lnTo>
                <a:lnTo>
                  <a:pt x="53644" y="3688"/>
                </a:lnTo>
                <a:lnTo>
                  <a:pt x="63385" y="2340"/>
                </a:lnTo>
                <a:lnTo>
                  <a:pt x="74642" y="1442"/>
                </a:lnTo>
                <a:lnTo>
                  <a:pt x="86910" y="843"/>
                </a:lnTo>
                <a:lnTo>
                  <a:pt x="115779" y="177"/>
                </a:lnTo>
                <a:lnTo>
                  <a:pt x="131479" y="0"/>
                </a:lnTo>
                <a:lnTo>
                  <a:pt x="148613" y="834"/>
                </a:lnTo>
                <a:lnTo>
                  <a:pt x="166702" y="2342"/>
                </a:lnTo>
                <a:lnTo>
                  <a:pt x="185431" y="4301"/>
                </a:lnTo>
                <a:lnTo>
                  <a:pt x="201725" y="6559"/>
                </a:lnTo>
                <a:lnTo>
                  <a:pt x="216399" y="9017"/>
                </a:lnTo>
                <a:lnTo>
                  <a:pt x="257175" y="1678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85"/>
          <p:cNvSpPr/>
          <p:nvPr/>
        </p:nvSpPr>
        <p:spPr>
          <a:xfrm>
            <a:off x="7523322" y="5803582"/>
            <a:ext cx="263366" cy="25688"/>
          </a:xfrm>
          <a:custGeom>
            <a:avLst/>
            <a:gdLst/>
            <a:ahLst/>
            <a:cxnLst/>
            <a:rect l="0" t="0" r="0" b="0"/>
            <a:pathLst>
              <a:path w="263366" h="25688">
                <a:moveTo>
                  <a:pt x="14762" y="17145"/>
                </a:moveTo>
                <a:lnTo>
                  <a:pt x="0" y="24526"/>
                </a:lnTo>
                <a:lnTo>
                  <a:pt x="159" y="24923"/>
                </a:lnTo>
                <a:lnTo>
                  <a:pt x="2875" y="25364"/>
                </a:lnTo>
                <a:lnTo>
                  <a:pt x="9759" y="25613"/>
                </a:lnTo>
                <a:lnTo>
                  <a:pt x="26932" y="25687"/>
                </a:lnTo>
                <a:lnTo>
                  <a:pt x="36211" y="24744"/>
                </a:lnTo>
                <a:lnTo>
                  <a:pt x="47159" y="23164"/>
                </a:lnTo>
                <a:lnTo>
                  <a:pt x="103500" y="13783"/>
                </a:lnTo>
                <a:lnTo>
                  <a:pt x="118689" y="12046"/>
                </a:lnTo>
                <a:lnTo>
                  <a:pt x="133577" y="10889"/>
                </a:lnTo>
                <a:lnTo>
                  <a:pt x="148265" y="10117"/>
                </a:lnTo>
                <a:lnTo>
                  <a:pt x="184905" y="9259"/>
                </a:lnTo>
                <a:lnTo>
                  <a:pt x="205343" y="9030"/>
                </a:lnTo>
                <a:lnTo>
                  <a:pt x="220874" y="7925"/>
                </a:lnTo>
                <a:lnTo>
                  <a:pt x="233133" y="6236"/>
                </a:lnTo>
                <a:lnTo>
                  <a:pt x="26336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86"/>
          <p:cNvSpPr/>
          <p:nvPr/>
        </p:nvSpPr>
        <p:spPr>
          <a:xfrm>
            <a:off x="7898130" y="5709285"/>
            <a:ext cx="265748" cy="30657"/>
          </a:xfrm>
          <a:custGeom>
            <a:avLst/>
            <a:gdLst/>
            <a:ahLst/>
            <a:cxnLst/>
            <a:rect l="0" t="0" r="0" b="0"/>
            <a:pathLst>
              <a:path w="265748" h="30657">
                <a:moveTo>
                  <a:pt x="0" y="25717"/>
                </a:moveTo>
                <a:lnTo>
                  <a:pt x="19312" y="25717"/>
                </a:lnTo>
                <a:lnTo>
                  <a:pt x="25256" y="26670"/>
                </a:lnTo>
                <a:lnTo>
                  <a:pt x="33030" y="28257"/>
                </a:lnTo>
                <a:lnTo>
                  <a:pt x="42023" y="30268"/>
                </a:lnTo>
                <a:lnTo>
                  <a:pt x="49922" y="30656"/>
                </a:lnTo>
                <a:lnTo>
                  <a:pt x="57094" y="29962"/>
                </a:lnTo>
                <a:lnTo>
                  <a:pt x="63780" y="28547"/>
                </a:lnTo>
                <a:lnTo>
                  <a:pt x="100495" y="22005"/>
                </a:lnTo>
                <a:lnTo>
                  <a:pt x="110812" y="20385"/>
                </a:lnTo>
                <a:lnTo>
                  <a:pt x="118641" y="19305"/>
                </a:lnTo>
                <a:lnTo>
                  <a:pt x="124815" y="18585"/>
                </a:lnTo>
                <a:lnTo>
                  <a:pt x="132739" y="17153"/>
                </a:lnTo>
                <a:lnTo>
                  <a:pt x="141833" y="15245"/>
                </a:lnTo>
                <a:lnTo>
                  <a:pt x="151705" y="13021"/>
                </a:lnTo>
                <a:lnTo>
                  <a:pt x="160192" y="11538"/>
                </a:lnTo>
                <a:lnTo>
                  <a:pt x="167755" y="10549"/>
                </a:lnTo>
                <a:lnTo>
                  <a:pt x="174701" y="9890"/>
                </a:lnTo>
                <a:lnTo>
                  <a:pt x="184095" y="8498"/>
                </a:lnTo>
                <a:lnTo>
                  <a:pt x="207232" y="4412"/>
                </a:lnTo>
                <a:lnTo>
                  <a:pt x="217211" y="2941"/>
                </a:lnTo>
                <a:lnTo>
                  <a:pt x="225771" y="1960"/>
                </a:lnTo>
                <a:lnTo>
                  <a:pt x="233382" y="1307"/>
                </a:lnTo>
                <a:lnTo>
                  <a:pt x="240360" y="871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87"/>
          <p:cNvSpPr/>
          <p:nvPr/>
        </p:nvSpPr>
        <p:spPr>
          <a:xfrm>
            <a:off x="8293039" y="5546407"/>
            <a:ext cx="248029" cy="157375"/>
          </a:xfrm>
          <a:custGeom>
            <a:avLst/>
            <a:gdLst/>
            <a:ahLst/>
            <a:cxnLst/>
            <a:rect l="0" t="0" r="0" b="0"/>
            <a:pathLst>
              <a:path w="248029" h="157375">
                <a:moveTo>
                  <a:pt x="25143" y="0"/>
                </a:moveTo>
                <a:lnTo>
                  <a:pt x="29694" y="4551"/>
                </a:lnTo>
                <a:lnTo>
                  <a:pt x="31986" y="5892"/>
                </a:lnTo>
                <a:lnTo>
                  <a:pt x="37075" y="7381"/>
                </a:lnTo>
                <a:lnTo>
                  <a:pt x="38812" y="8731"/>
                </a:lnTo>
                <a:lnTo>
                  <a:pt x="39971" y="10584"/>
                </a:lnTo>
                <a:lnTo>
                  <a:pt x="41258" y="15181"/>
                </a:lnTo>
                <a:lnTo>
                  <a:pt x="41601" y="17741"/>
                </a:lnTo>
                <a:lnTo>
                  <a:pt x="41831" y="20400"/>
                </a:lnTo>
                <a:lnTo>
                  <a:pt x="41984" y="24077"/>
                </a:lnTo>
                <a:lnTo>
                  <a:pt x="42152" y="33244"/>
                </a:lnTo>
                <a:lnTo>
                  <a:pt x="42249" y="49115"/>
                </a:lnTo>
                <a:lnTo>
                  <a:pt x="41308" y="55603"/>
                </a:lnTo>
                <a:lnTo>
                  <a:pt x="39730" y="62787"/>
                </a:lnTo>
                <a:lnTo>
                  <a:pt x="37726" y="70432"/>
                </a:lnTo>
                <a:lnTo>
                  <a:pt x="35436" y="77435"/>
                </a:lnTo>
                <a:lnTo>
                  <a:pt x="32958" y="84009"/>
                </a:lnTo>
                <a:lnTo>
                  <a:pt x="30352" y="90295"/>
                </a:lnTo>
                <a:lnTo>
                  <a:pt x="28616" y="95440"/>
                </a:lnTo>
                <a:lnTo>
                  <a:pt x="27459" y="99822"/>
                </a:lnTo>
                <a:lnTo>
                  <a:pt x="26687" y="103695"/>
                </a:lnTo>
                <a:lnTo>
                  <a:pt x="24267" y="110088"/>
                </a:lnTo>
                <a:lnTo>
                  <a:pt x="20749" y="118159"/>
                </a:lnTo>
                <a:lnTo>
                  <a:pt x="16498" y="127351"/>
                </a:lnTo>
                <a:lnTo>
                  <a:pt x="12712" y="134431"/>
                </a:lnTo>
                <a:lnTo>
                  <a:pt x="9236" y="140103"/>
                </a:lnTo>
                <a:lnTo>
                  <a:pt x="5966" y="144837"/>
                </a:lnTo>
                <a:lnTo>
                  <a:pt x="3786" y="148946"/>
                </a:lnTo>
                <a:lnTo>
                  <a:pt x="2332" y="152637"/>
                </a:lnTo>
                <a:lnTo>
                  <a:pt x="1364" y="156051"/>
                </a:lnTo>
                <a:lnTo>
                  <a:pt x="718" y="157374"/>
                </a:lnTo>
                <a:lnTo>
                  <a:pt x="287" y="157303"/>
                </a:lnTo>
                <a:lnTo>
                  <a:pt x="0" y="156304"/>
                </a:lnTo>
                <a:lnTo>
                  <a:pt x="760" y="154686"/>
                </a:lnTo>
                <a:lnTo>
                  <a:pt x="4146" y="150346"/>
                </a:lnTo>
                <a:lnTo>
                  <a:pt x="8288" y="146904"/>
                </a:lnTo>
                <a:lnTo>
                  <a:pt x="13906" y="142703"/>
                </a:lnTo>
                <a:lnTo>
                  <a:pt x="20510" y="137998"/>
                </a:lnTo>
                <a:lnTo>
                  <a:pt x="25864" y="133909"/>
                </a:lnTo>
                <a:lnTo>
                  <a:pt x="30387" y="130230"/>
                </a:lnTo>
                <a:lnTo>
                  <a:pt x="34354" y="126825"/>
                </a:lnTo>
                <a:lnTo>
                  <a:pt x="41760" y="121698"/>
                </a:lnTo>
                <a:lnTo>
                  <a:pt x="51462" y="115422"/>
                </a:lnTo>
                <a:lnTo>
                  <a:pt x="62692" y="108381"/>
                </a:lnTo>
                <a:lnTo>
                  <a:pt x="71131" y="103686"/>
                </a:lnTo>
                <a:lnTo>
                  <a:pt x="77708" y="100557"/>
                </a:lnTo>
                <a:lnTo>
                  <a:pt x="83046" y="98470"/>
                </a:lnTo>
                <a:lnTo>
                  <a:pt x="90415" y="96127"/>
                </a:lnTo>
                <a:lnTo>
                  <a:pt x="108762" y="90983"/>
                </a:lnTo>
                <a:lnTo>
                  <a:pt x="118990" y="89231"/>
                </a:lnTo>
                <a:lnTo>
                  <a:pt x="129617" y="88062"/>
                </a:lnTo>
                <a:lnTo>
                  <a:pt x="148728" y="86764"/>
                </a:lnTo>
                <a:lnTo>
                  <a:pt x="160397" y="86187"/>
                </a:lnTo>
                <a:lnTo>
                  <a:pt x="171298" y="85930"/>
                </a:lnTo>
                <a:lnTo>
                  <a:pt x="176873" y="85862"/>
                </a:lnTo>
                <a:lnTo>
                  <a:pt x="181541" y="86769"/>
                </a:lnTo>
                <a:lnTo>
                  <a:pt x="189268" y="90316"/>
                </a:lnTo>
                <a:lnTo>
                  <a:pt x="193615" y="91643"/>
                </a:lnTo>
                <a:lnTo>
                  <a:pt x="198418" y="92528"/>
                </a:lnTo>
                <a:lnTo>
                  <a:pt x="203525" y="93118"/>
                </a:lnTo>
                <a:lnTo>
                  <a:pt x="207882" y="93511"/>
                </a:lnTo>
                <a:lnTo>
                  <a:pt x="215263" y="93948"/>
                </a:lnTo>
                <a:lnTo>
                  <a:pt x="217612" y="95017"/>
                </a:lnTo>
                <a:lnTo>
                  <a:pt x="219179" y="96683"/>
                </a:lnTo>
                <a:lnTo>
                  <a:pt x="220223" y="98745"/>
                </a:lnTo>
                <a:lnTo>
                  <a:pt x="221871" y="100120"/>
                </a:lnTo>
                <a:lnTo>
                  <a:pt x="223923" y="101037"/>
                </a:lnTo>
                <a:lnTo>
                  <a:pt x="226243" y="101648"/>
                </a:lnTo>
                <a:lnTo>
                  <a:pt x="231361" y="104867"/>
                </a:lnTo>
                <a:lnTo>
                  <a:pt x="236810" y="109473"/>
                </a:lnTo>
                <a:lnTo>
                  <a:pt x="239598" y="112034"/>
                </a:lnTo>
                <a:lnTo>
                  <a:pt x="242408" y="114695"/>
                </a:lnTo>
                <a:lnTo>
                  <a:pt x="244280" y="115516"/>
                </a:lnTo>
                <a:lnTo>
                  <a:pt x="245530" y="115110"/>
                </a:lnTo>
                <a:lnTo>
                  <a:pt x="248028" y="11144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88"/>
          <p:cNvSpPr/>
          <p:nvPr/>
        </p:nvSpPr>
        <p:spPr>
          <a:xfrm>
            <a:off x="8472871" y="5477827"/>
            <a:ext cx="16762" cy="437199"/>
          </a:xfrm>
          <a:custGeom>
            <a:avLst/>
            <a:gdLst/>
            <a:ahLst/>
            <a:cxnLst/>
            <a:rect l="0" t="0" r="0" b="0"/>
            <a:pathLst>
              <a:path w="16762" h="437199">
                <a:moveTo>
                  <a:pt x="16761" y="0"/>
                </a:moveTo>
                <a:lnTo>
                  <a:pt x="12210" y="9102"/>
                </a:lnTo>
                <a:lnTo>
                  <a:pt x="10870" y="12735"/>
                </a:lnTo>
                <a:lnTo>
                  <a:pt x="9976" y="16110"/>
                </a:lnTo>
                <a:lnTo>
                  <a:pt x="9381" y="19313"/>
                </a:lnTo>
                <a:lnTo>
                  <a:pt x="8030" y="24305"/>
                </a:lnTo>
                <a:lnTo>
                  <a:pt x="3991" y="37472"/>
                </a:lnTo>
                <a:lnTo>
                  <a:pt x="2533" y="44032"/>
                </a:lnTo>
                <a:lnTo>
                  <a:pt x="1560" y="50309"/>
                </a:lnTo>
                <a:lnTo>
                  <a:pt x="913" y="56400"/>
                </a:lnTo>
                <a:lnTo>
                  <a:pt x="0" y="187844"/>
                </a:lnTo>
                <a:lnTo>
                  <a:pt x="824" y="228099"/>
                </a:lnTo>
                <a:lnTo>
                  <a:pt x="2327" y="257794"/>
                </a:lnTo>
                <a:lnTo>
                  <a:pt x="5583" y="298408"/>
                </a:lnTo>
                <a:lnTo>
                  <a:pt x="7031" y="325983"/>
                </a:lnTo>
                <a:lnTo>
                  <a:pt x="7674" y="363004"/>
                </a:lnTo>
                <a:lnTo>
                  <a:pt x="7845" y="384878"/>
                </a:lnTo>
                <a:lnTo>
                  <a:pt x="7007" y="400413"/>
                </a:lnTo>
                <a:lnTo>
                  <a:pt x="5496" y="411722"/>
                </a:lnTo>
                <a:lnTo>
                  <a:pt x="3536" y="420214"/>
                </a:lnTo>
                <a:lnTo>
                  <a:pt x="3182" y="425875"/>
                </a:lnTo>
                <a:lnTo>
                  <a:pt x="3898" y="429650"/>
                </a:lnTo>
                <a:lnTo>
                  <a:pt x="8188" y="43719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89"/>
          <p:cNvSpPr/>
          <p:nvPr/>
        </p:nvSpPr>
        <p:spPr>
          <a:xfrm>
            <a:off x="4877817" y="4843557"/>
            <a:ext cx="131231" cy="92498"/>
          </a:xfrm>
          <a:custGeom>
            <a:avLst/>
            <a:gdLst/>
            <a:ahLst/>
            <a:cxnLst/>
            <a:rect l="0" t="0" r="0" b="0"/>
            <a:pathLst>
              <a:path w="131231" h="92498">
                <a:moveTo>
                  <a:pt x="88517" y="42768"/>
                </a:moveTo>
                <a:lnTo>
                  <a:pt x="97620" y="38217"/>
                </a:lnTo>
                <a:lnTo>
                  <a:pt x="101253" y="36876"/>
                </a:lnTo>
                <a:lnTo>
                  <a:pt x="104628" y="35982"/>
                </a:lnTo>
                <a:lnTo>
                  <a:pt x="107830" y="35387"/>
                </a:lnTo>
                <a:lnTo>
                  <a:pt x="110918" y="34989"/>
                </a:lnTo>
                <a:lnTo>
                  <a:pt x="113928" y="34725"/>
                </a:lnTo>
                <a:lnTo>
                  <a:pt x="116888" y="34548"/>
                </a:lnTo>
                <a:lnTo>
                  <a:pt x="119813" y="35383"/>
                </a:lnTo>
                <a:lnTo>
                  <a:pt x="122717" y="36892"/>
                </a:lnTo>
                <a:lnTo>
                  <a:pt x="129669" y="41607"/>
                </a:lnTo>
                <a:lnTo>
                  <a:pt x="130239" y="43899"/>
                </a:lnTo>
                <a:lnTo>
                  <a:pt x="130620" y="47332"/>
                </a:lnTo>
                <a:lnTo>
                  <a:pt x="131230" y="57427"/>
                </a:lnTo>
                <a:lnTo>
                  <a:pt x="130327" y="58256"/>
                </a:lnTo>
                <a:lnTo>
                  <a:pt x="128773" y="58808"/>
                </a:lnTo>
                <a:lnTo>
                  <a:pt x="123986" y="59694"/>
                </a:lnTo>
                <a:lnTo>
                  <a:pt x="120791" y="59816"/>
                </a:lnTo>
                <a:lnTo>
                  <a:pt x="110980" y="59893"/>
                </a:lnTo>
                <a:lnTo>
                  <a:pt x="108255" y="58947"/>
                </a:lnTo>
                <a:lnTo>
                  <a:pt x="105486" y="57364"/>
                </a:lnTo>
                <a:lnTo>
                  <a:pt x="102687" y="55356"/>
                </a:lnTo>
                <a:lnTo>
                  <a:pt x="99869" y="53065"/>
                </a:lnTo>
                <a:lnTo>
                  <a:pt x="97038" y="50585"/>
                </a:lnTo>
                <a:lnTo>
                  <a:pt x="94198" y="47979"/>
                </a:lnTo>
                <a:lnTo>
                  <a:pt x="92305" y="45289"/>
                </a:lnTo>
                <a:lnTo>
                  <a:pt x="91042" y="42543"/>
                </a:lnTo>
                <a:lnTo>
                  <a:pt x="90201" y="39761"/>
                </a:lnTo>
                <a:lnTo>
                  <a:pt x="88687" y="37906"/>
                </a:lnTo>
                <a:lnTo>
                  <a:pt x="86726" y="36669"/>
                </a:lnTo>
                <a:lnTo>
                  <a:pt x="84465" y="35844"/>
                </a:lnTo>
                <a:lnTo>
                  <a:pt x="82959" y="34342"/>
                </a:lnTo>
                <a:lnTo>
                  <a:pt x="81954" y="32388"/>
                </a:lnTo>
                <a:lnTo>
                  <a:pt x="81284" y="30133"/>
                </a:lnTo>
                <a:lnTo>
                  <a:pt x="80838" y="27677"/>
                </a:lnTo>
                <a:lnTo>
                  <a:pt x="80540" y="25087"/>
                </a:lnTo>
                <a:lnTo>
                  <a:pt x="80342" y="22408"/>
                </a:lnTo>
                <a:lnTo>
                  <a:pt x="81162" y="20622"/>
                </a:lnTo>
                <a:lnTo>
                  <a:pt x="82662" y="19432"/>
                </a:lnTo>
                <a:lnTo>
                  <a:pt x="84614" y="18638"/>
                </a:lnTo>
                <a:lnTo>
                  <a:pt x="86867" y="18109"/>
                </a:lnTo>
                <a:lnTo>
                  <a:pt x="89323" y="17756"/>
                </a:lnTo>
                <a:lnTo>
                  <a:pt x="91912" y="17521"/>
                </a:lnTo>
                <a:lnTo>
                  <a:pt x="94591" y="18316"/>
                </a:lnTo>
                <a:lnTo>
                  <a:pt x="97328" y="19799"/>
                </a:lnTo>
                <a:lnTo>
                  <a:pt x="104016" y="24472"/>
                </a:lnTo>
                <a:lnTo>
                  <a:pt x="105517" y="26761"/>
                </a:lnTo>
                <a:lnTo>
                  <a:pt x="107471" y="30192"/>
                </a:lnTo>
                <a:lnTo>
                  <a:pt x="109725" y="34384"/>
                </a:lnTo>
                <a:lnTo>
                  <a:pt x="112181" y="40036"/>
                </a:lnTo>
                <a:lnTo>
                  <a:pt x="114771" y="46661"/>
                </a:lnTo>
                <a:lnTo>
                  <a:pt x="117450" y="53936"/>
                </a:lnTo>
                <a:lnTo>
                  <a:pt x="119235" y="59738"/>
                </a:lnTo>
                <a:lnTo>
                  <a:pt x="120426" y="64559"/>
                </a:lnTo>
                <a:lnTo>
                  <a:pt x="121220" y="68725"/>
                </a:lnTo>
                <a:lnTo>
                  <a:pt x="120797" y="72455"/>
                </a:lnTo>
                <a:lnTo>
                  <a:pt x="119562" y="75895"/>
                </a:lnTo>
                <a:lnTo>
                  <a:pt x="117786" y="79139"/>
                </a:lnTo>
                <a:lnTo>
                  <a:pt x="115650" y="81303"/>
                </a:lnTo>
                <a:lnTo>
                  <a:pt x="113273" y="82746"/>
                </a:lnTo>
                <a:lnTo>
                  <a:pt x="110737" y="83707"/>
                </a:lnTo>
                <a:lnTo>
                  <a:pt x="107140" y="85301"/>
                </a:lnTo>
                <a:lnTo>
                  <a:pt x="98064" y="89611"/>
                </a:lnTo>
                <a:lnTo>
                  <a:pt x="94882" y="90189"/>
                </a:lnTo>
                <a:lnTo>
                  <a:pt x="92760" y="89622"/>
                </a:lnTo>
                <a:lnTo>
                  <a:pt x="91346" y="88291"/>
                </a:lnTo>
                <a:lnTo>
                  <a:pt x="89451" y="87404"/>
                </a:lnTo>
                <a:lnTo>
                  <a:pt x="87234" y="86813"/>
                </a:lnTo>
                <a:lnTo>
                  <a:pt x="84805" y="86419"/>
                </a:lnTo>
                <a:lnTo>
                  <a:pt x="82232" y="86156"/>
                </a:lnTo>
                <a:lnTo>
                  <a:pt x="79565" y="85981"/>
                </a:lnTo>
                <a:lnTo>
                  <a:pt x="76834" y="85864"/>
                </a:lnTo>
                <a:lnTo>
                  <a:pt x="72156" y="84834"/>
                </a:lnTo>
                <a:lnTo>
                  <a:pt x="66180" y="83194"/>
                </a:lnTo>
                <a:lnTo>
                  <a:pt x="59339" y="81148"/>
                </a:lnTo>
                <a:lnTo>
                  <a:pt x="53825" y="78832"/>
                </a:lnTo>
                <a:lnTo>
                  <a:pt x="49196" y="76336"/>
                </a:lnTo>
                <a:lnTo>
                  <a:pt x="45158" y="73719"/>
                </a:lnTo>
                <a:lnTo>
                  <a:pt x="42466" y="71022"/>
                </a:lnTo>
                <a:lnTo>
                  <a:pt x="40672" y="68271"/>
                </a:lnTo>
                <a:lnTo>
                  <a:pt x="39476" y="65485"/>
                </a:lnTo>
                <a:lnTo>
                  <a:pt x="38678" y="62675"/>
                </a:lnTo>
                <a:lnTo>
                  <a:pt x="38146" y="59849"/>
                </a:lnTo>
                <a:lnTo>
                  <a:pt x="37791" y="57013"/>
                </a:lnTo>
                <a:lnTo>
                  <a:pt x="37555" y="53217"/>
                </a:lnTo>
                <a:lnTo>
                  <a:pt x="37293" y="43919"/>
                </a:lnTo>
                <a:lnTo>
                  <a:pt x="38175" y="39725"/>
                </a:lnTo>
                <a:lnTo>
                  <a:pt x="39716" y="35977"/>
                </a:lnTo>
                <a:lnTo>
                  <a:pt x="41696" y="32525"/>
                </a:lnTo>
                <a:lnTo>
                  <a:pt x="43968" y="30224"/>
                </a:lnTo>
                <a:lnTo>
                  <a:pt x="46435" y="28691"/>
                </a:lnTo>
                <a:lnTo>
                  <a:pt x="49033" y="27668"/>
                </a:lnTo>
                <a:lnTo>
                  <a:pt x="52669" y="26986"/>
                </a:lnTo>
                <a:lnTo>
                  <a:pt x="56999" y="26532"/>
                </a:lnTo>
                <a:lnTo>
                  <a:pt x="61790" y="26229"/>
                </a:lnTo>
                <a:lnTo>
                  <a:pt x="65937" y="26979"/>
                </a:lnTo>
                <a:lnTo>
                  <a:pt x="69654" y="28432"/>
                </a:lnTo>
                <a:lnTo>
                  <a:pt x="73084" y="30353"/>
                </a:lnTo>
                <a:lnTo>
                  <a:pt x="76324" y="32586"/>
                </a:lnTo>
                <a:lnTo>
                  <a:pt x="79436" y="35028"/>
                </a:lnTo>
                <a:lnTo>
                  <a:pt x="86723" y="41239"/>
                </a:lnTo>
                <a:lnTo>
                  <a:pt x="86369" y="42700"/>
                </a:lnTo>
                <a:lnTo>
                  <a:pt x="85180" y="44628"/>
                </a:lnTo>
                <a:lnTo>
                  <a:pt x="83435" y="46865"/>
                </a:lnTo>
                <a:lnTo>
                  <a:pt x="82272" y="49309"/>
                </a:lnTo>
                <a:lnTo>
                  <a:pt x="81496" y="51892"/>
                </a:lnTo>
                <a:lnTo>
                  <a:pt x="80979" y="54565"/>
                </a:lnTo>
                <a:lnTo>
                  <a:pt x="79682" y="56347"/>
                </a:lnTo>
                <a:lnTo>
                  <a:pt x="77865" y="57536"/>
                </a:lnTo>
                <a:lnTo>
                  <a:pt x="75701" y="58328"/>
                </a:lnTo>
                <a:lnTo>
                  <a:pt x="72353" y="58856"/>
                </a:lnTo>
                <a:lnTo>
                  <a:pt x="68216" y="59208"/>
                </a:lnTo>
                <a:lnTo>
                  <a:pt x="56991" y="59773"/>
                </a:lnTo>
                <a:lnTo>
                  <a:pt x="54165" y="57915"/>
                </a:lnTo>
                <a:lnTo>
                  <a:pt x="50375" y="54771"/>
                </a:lnTo>
                <a:lnTo>
                  <a:pt x="45945" y="50770"/>
                </a:lnTo>
                <a:lnTo>
                  <a:pt x="42038" y="45244"/>
                </a:lnTo>
                <a:lnTo>
                  <a:pt x="38481" y="38704"/>
                </a:lnTo>
                <a:lnTo>
                  <a:pt x="35157" y="31486"/>
                </a:lnTo>
                <a:lnTo>
                  <a:pt x="32942" y="24769"/>
                </a:lnTo>
                <a:lnTo>
                  <a:pt x="31465" y="18386"/>
                </a:lnTo>
                <a:lnTo>
                  <a:pt x="30480" y="12226"/>
                </a:lnTo>
                <a:lnTo>
                  <a:pt x="30776" y="8119"/>
                </a:lnTo>
                <a:lnTo>
                  <a:pt x="31925" y="5381"/>
                </a:lnTo>
                <a:lnTo>
                  <a:pt x="36064" y="987"/>
                </a:lnTo>
                <a:lnTo>
                  <a:pt x="39170" y="386"/>
                </a:lnTo>
                <a:lnTo>
                  <a:pt x="41331" y="226"/>
                </a:lnTo>
                <a:lnTo>
                  <a:pt x="43726" y="119"/>
                </a:lnTo>
                <a:lnTo>
                  <a:pt x="48925" y="0"/>
                </a:lnTo>
                <a:lnTo>
                  <a:pt x="53550" y="921"/>
                </a:lnTo>
                <a:lnTo>
                  <a:pt x="59490" y="2487"/>
                </a:lnTo>
                <a:lnTo>
                  <a:pt x="66309" y="4484"/>
                </a:lnTo>
                <a:lnTo>
                  <a:pt x="70854" y="7720"/>
                </a:lnTo>
                <a:lnTo>
                  <a:pt x="73885" y="11783"/>
                </a:lnTo>
                <a:lnTo>
                  <a:pt x="75905" y="16396"/>
                </a:lnTo>
                <a:lnTo>
                  <a:pt x="79156" y="21377"/>
                </a:lnTo>
                <a:lnTo>
                  <a:pt x="83229" y="26602"/>
                </a:lnTo>
                <a:lnTo>
                  <a:pt x="87850" y="31991"/>
                </a:lnTo>
                <a:lnTo>
                  <a:pt x="90930" y="37488"/>
                </a:lnTo>
                <a:lnTo>
                  <a:pt x="92983" y="43058"/>
                </a:lnTo>
                <a:lnTo>
                  <a:pt x="94352" y="48676"/>
                </a:lnTo>
                <a:lnTo>
                  <a:pt x="95265" y="53374"/>
                </a:lnTo>
                <a:lnTo>
                  <a:pt x="95873" y="57459"/>
                </a:lnTo>
                <a:lnTo>
                  <a:pt x="96279" y="61134"/>
                </a:lnTo>
                <a:lnTo>
                  <a:pt x="96549" y="64537"/>
                </a:lnTo>
                <a:lnTo>
                  <a:pt x="96730" y="67758"/>
                </a:lnTo>
                <a:lnTo>
                  <a:pt x="96850" y="70858"/>
                </a:lnTo>
                <a:lnTo>
                  <a:pt x="95977" y="73877"/>
                </a:lnTo>
                <a:lnTo>
                  <a:pt x="94443" y="76842"/>
                </a:lnTo>
                <a:lnTo>
                  <a:pt x="92468" y="79771"/>
                </a:lnTo>
                <a:lnTo>
                  <a:pt x="90199" y="82677"/>
                </a:lnTo>
                <a:lnTo>
                  <a:pt x="87733" y="85566"/>
                </a:lnTo>
                <a:lnTo>
                  <a:pt x="85137" y="88445"/>
                </a:lnTo>
                <a:lnTo>
                  <a:pt x="82454" y="90364"/>
                </a:lnTo>
                <a:lnTo>
                  <a:pt x="79713" y="91644"/>
                </a:lnTo>
                <a:lnTo>
                  <a:pt x="76933" y="92497"/>
                </a:lnTo>
                <a:lnTo>
                  <a:pt x="74127" y="92113"/>
                </a:lnTo>
                <a:lnTo>
                  <a:pt x="71304" y="90905"/>
                </a:lnTo>
                <a:lnTo>
                  <a:pt x="68469" y="89147"/>
                </a:lnTo>
                <a:lnTo>
                  <a:pt x="64675" y="87974"/>
                </a:lnTo>
                <a:lnTo>
                  <a:pt x="60240" y="87193"/>
                </a:lnTo>
                <a:lnTo>
                  <a:pt x="55378" y="86672"/>
                </a:lnTo>
                <a:lnTo>
                  <a:pt x="51184" y="85372"/>
                </a:lnTo>
                <a:lnTo>
                  <a:pt x="47437" y="83553"/>
                </a:lnTo>
                <a:lnTo>
                  <a:pt x="43985" y="81388"/>
                </a:lnTo>
                <a:lnTo>
                  <a:pt x="40732" y="79945"/>
                </a:lnTo>
                <a:lnTo>
                  <a:pt x="37610" y="78982"/>
                </a:lnTo>
                <a:lnTo>
                  <a:pt x="34577" y="78341"/>
                </a:lnTo>
                <a:lnTo>
                  <a:pt x="30650" y="76960"/>
                </a:lnTo>
                <a:lnTo>
                  <a:pt x="26127" y="75088"/>
                </a:lnTo>
                <a:lnTo>
                  <a:pt x="21206" y="72887"/>
                </a:lnTo>
                <a:lnTo>
                  <a:pt x="17926" y="70467"/>
                </a:lnTo>
                <a:lnTo>
                  <a:pt x="15738" y="67902"/>
                </a:lnTo>
                <a:lnTo>
                  <a:pt x="14281" y="65239"/>
                </a:lnTo>
                <a:lnTo>
                  <a:pt x="12356" y="60606"/>
                </a:lnTo>
                <a:lnTo>
                  <a:pt x="10121" y="54660"/>
                </a:lnTo>
                <a:lnTo>
                  <a:pt x="7678" y="47838"/>
                </a:lnTo>
                <a:lnTo>
                  <a:pt x="6050" y="42338"/>
                </a:lnTo>
                <a:lnTo>
                  <a:pt x="4964" y="37719"/>
                </a:lnTo>
                <a:lnTo>
                  <a:pt x="4240" y="33687"/>
                </a:lnTo>
                <a:lnTo>
                  <a:pt x="4710" y="30046"/>
                </a:lnTo>
                <a:lnTo>
                  <a:pt x="5976" y="26667"/>
                </a:lnTo>
                <a:lnTo>
                  <a:pt x="10301" y="18950"/>
                </a:lnTo>
                <a:lnTo>
                  <a:pt x="12560" y="17364"/>
                </a:lnTo>
                <a:lnTo>
                  <a:pt x="15972" y="15354"/>
                </a:lnTo>
                <a:lnTo>
                  <a:pt x="20151" y="13062"/>
                </a:lnTo>
                <a:lnTo>
                  <a:pt x="23890" y="11534"/>
                </a:lnTo>
                <a:lnTo>
                  <a:pt x="27335" y="10515"/>
                </a:lnTo>
                <a:lnTo>
                  <a:pt x="30584" y="9836"/>
                </a:lnTo>
                <a:lnTo>
                  <a:pt x="34655" y="9383"/>
                </a:lnTo>
                <a:lnTo>
                  <a:pt x="39274" y="9082"/>
                </a:lnTo>
                <a:lnTo>
                  <a:pt x="48534" y="8746"/>
                </a:lnTo>
                <a:lnTo>
                  <a:pt x="55825" y="8597"/>
                </a:lnTo>
                <a:lnTo>
                  <a:pt x="59102" y="9510"/>
                </a:lnTo>
                <a:lnTo>
                  <a:pt x="62240" y="11071"/>
                </a:lnTo>
                <a:lnTo>
                  <a:pt x="69569" y="15869"/>
                </a:lnTo>
                <a:lnTo>
                  <a:pt x="71122" y="17216"/>
                </a:lnTo>
                <a:lnTo>
                  <a:pt x="73111" y="19065"/>
                </a:lnTo>
                <a:lnTo>
                  <a:pt x="75389" y="21251"/>
                </a:lnTo>
                <a:lnTo>
                  <a:pt x="76908" y="24613"/>
                </a:lnTo>
                <a:lnTo>
                  <a:pt x="77920" y="28760"/>
                </a:lnTo>
                <a:lnTo>
                  <a:pt x="78595" y="33429"/>
                </a:lnTo>
                <a:lnTo>
                  <a:pt x="79045" y="38447"/>
                </a:lnTo>
                <a:lnTo>
                  <a:pt x="79345" y="43697"/>
                </a:lnTo>
                <a:lnTo>
                  <a:pt x="79545" y="49102"/>
                </a:lnTo>
                <a:lnTo>
                  <a:pt x="78726" y="53658"/>
                </a:lnTo>
                <a:lnTo>
                  <a:pt x="77227" y="57648"/>
                </a:lnTo>
                <a:lnTo>
                  <a:pt x="75276" y="61261"/>
                </a:lnTo>
                <a:lnTo>
                  <a:pt x="73022" y="63669"/>
                </a:lnTo>
                <a:lnTo>
                  <a:pt x="70567" y="65274"/>
                </a:lnTo>
                <a:lnTo>
                  <a:pt x="67978" y="66345"/>
                </a:lnTo>
                <a:lnTo>
                  <a:pt x="64347" y="67058"/>
                </a:lnTo>
                <a:lnTo>
                  <a:pt x="60022" y="67534"/>
                </a:lnTo>
                <a:lnTo>
                  <a:pt x="55233" y="67851"/>
                </a:lnTo>
                <a:lnTo>
                  <a:pt x="51087" y="67109"/>
                </a:lnTo>
                <a:lnTo>
                  <a:pt x="47372" y="65663"/>
                </a:lnTo>
                <a:lnTo>
                  <a:pt x="43942" y="63746"/>
                </a:lnTo>
                <a:lnTo>
                  <a:pt x="39751" y="62469"/>
                </a:lnTo>
                <a:lnTo>
                  <a:pt x="35051" y="61617"/>
                </a:lnTo>
                <a:lnTo>
                  <a:pt x="30013" y="61049"/>
                </a:lnTo>
                <a:lnTo>
                  <a:pt x="24750" y="58765"/>
                </a:lnTo>
                <a:lnTo>
                  <a:pt x="19336" y="55338"/>
                </a:lnTo>
                <a:lnTo>
                  <a:pt x="13822" y="51148"/>
                </a:lnTo>
                <a:lnTo>
                  <a:pt x="9193" y="47402"/>
                </a:lnTo>
                <a:lnTo>
                  <a:pt x="5154" y="43952"/>
                </a:lnTo>
                <a:lnTo>
                  <a:pt x="1509" y="40700"/>
                </a:lnTo>
                <a:lnTo>
                  <a:pt x="32" y="36626"/>
                </a:lnTo>
                <a:lnTo>
                  <a:pt x="0" y="32006"/>
                </a:lnTo>
                <a:lnTo>
                  <a:pt x="2792" y="170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90"/>
          <p:cNvSpPr/>
          <p:nvPr/>
        </p:nvSpPr>
        <p:spPr>
          <a:xfrm>
            <a:off x="4100512" y="2631757"/>
            <a:ext cx="1243014" cy="2983231"/>
          </a:xfrm>
          <a:custGeom>
            <a:avLst/>
            <a:gdLst/>
            <a:ahLst/>
            <a:cxnLst/>
            <a:rect l="0" t="0" r="0" b="0"/>
            <a:pathLst>
              <a:path w="1243014" h="2983231">
                <a:moveTo>
                  <a:pt x="0" y="0"/>
                </a:moveTo>
                <a:lnTo>
                  <a:pt x="9102" y="9102"/>
                </a:lnTo>
                <a:lnTo>
                  <a:pt x="12735" y="11783"/>
                </a:lnTo>
                <a:lnTo>
                  <a:pt x="25411" y="18626"/>
                </a:lnTo>
                <a:lnTo>
                  <a:pt x="63191" y="54775"/>
                </a:lnTo>
                <a:lnTo>
                  <a:pt x="92182" y="84568"/>
                </a:lnTo>
                <a:lnTo>
                  <a:pt x="104889" y="103162"/>
                </a:lnTo>
                <a:lnTo>
                  <a:pt x="108530" y="111890"/>
                </a:lnTo>
                <a:lnTo>
                  <a:pt x="111406" y="115551"/>
                </a:lnTo>
                <a:lnTo>
                  <a:pt x="119681" y="122159"/>
                </a:lnTo>
                <a:lnTo>
                  <a:pt x="122650" y="126207"/>
                </a:lnTo>
                <a:lnTo>
                  <a:pt x="129954" y="143851"/>
                </a:lnTo>
                <a:lnTo>
                  <a:pt x="144839" y="170443"/>
                </a:lnTo>
                <a:lnTo>
                  <a:pt x="150098" y="185608"/>
                </a:lnTo>
                <a:lnTo>
                  <a:pt x="172586" y="275199"/>
                </a:lnTo>
                <a:lnTo>
                  <a:pt x="183852" y="309823"/>
                </a:lnTo>
                <a:lnTo>
                  <a:pt x="204644" y="400137"/>
                </a:lnTo>
                <a:lnTo>
                  <a:pt x="205010" y="403918"/>
                </a:lnTo>
                <a:lnTo>
                  <a:pt x="213057" y="430129"/>
                </a:lnTo>
                <a:lnTo>
                  <a:pt x="214202" y="455890"/>
                </a:lnTo>
                <a:lnTo>
                  <a:pt x="215192" y="459184"/>
                </a:lnTo>
                <a:lnTo>
                  <a:pt x="226235" y="478781"/>
                </a:lnTo>
                <a:lnTo>
                  <a:pt x="229136" y="489334"/>
                </a:lnTo>
                <a:lnTo>
                  <a:pt x="230999" y="507080"/>
                </a:lnTo>
                <a:lnTo>
                  <a:pt x="233057" y="511408"/>
                </a:lnTo>
                <a:lnTo>
                  <a:pt x="243150" y="525649"/>
                </a:lnTo>
                <a:lnTo>
                  <a:pt x="254015" y="551412"/>
                </a:lnTo>
                <a:lnTo>
                  <a:pt x="256239" y="562055"/>
                </a:lnTo>
                <a:lnTo>
                  <a:pt x="256759" y="568255"/>
                </a:lnTo>
                <a:lnTo>
                  <a:pt x="257850" y="571242"/>
                </a:lnTo>
                <a:lnTo>
                  <a:pt x="274527" y="598272"/>
                </a:lnTo>
                <a:lnTo>
                  <a:pt x="281079" y="607847"/>
                </a:lnTo>
                <a:lnTo>
                  <a:pt x="295728" y="637417"/>
                </a:lnTo>
                <a:lnTo>
                  <a:pt x="298761" y="649874"/>
                </a:lnTo>
                <a:lnTo>
                  <a:pt x="299785" y="662617"/>
                </a:lnTo>
                <a:lnTo>
                  <a:pt x="300822" y="665582"/>
                </a:lnTo>
                <a:lnTo>
                  <a:pt x="309330" y="682265"/>
                </a:lnTo>
                <a:lnTo>
                  <a:pt x="313692" y="695659"/>
                </a:lnTo>
                <a:lnTo>
                  <a:pt x="315631" y="707962"/>
                </a:lnTo>
                <a:lnTo>
                  <a:pt x="324113" y="724860"/>
                </a:lnTo>
                <a:lnTo>
                  <a:pt x="334551" y="743165"/>
                </a:lnTo>
                <a:lnTo>
                  <a:pt x="340426" y="763228"/>
                </a:lnTo>
                <a:lnTo>
                  <a:pt x="343120" y="776581"/>
                </a:lnTo>
                <a:lnTo>
                  <a:pt x="358088" y="812945"/>
                </a:lnTo>
                <a:lnTo>
                  <a:pt x="366631" y="846159"/>
                </a:lnTo>
                <a:lnTo>
                  <a:pt x="374591" y="865288"/>
                </a:lnTo>
                <a:lnTo>
                  <a:pt x="393741" y="950773"/>
                </a:lnTo>
                <a:lnTo>
                  <a:pt x="393939" y="953889"/>
                </a:lnTo>
                <a:lnTo>
                  <a:pt x="398769" y="967376"/>
                </a:lnTo>
                <a:lnTo>
                  <a:pt x="409148" y="992073"/>
                </a:lnTo>
                <a:lnTo>
                  <a:pt x="411396" y="1000039"/>
                </a:lnTo>
                <a:lnTo>
                  <a:pt x="418017" y="1014281"/>
                </a:lnTo>
                <a:lnTo>
                  <a:pt x="423275" y="1021657"/>
                </a:lnTo>
                <a:lnTo>
                  <a:pt x="425059" y="1025910"/>
                </a:lnTo>
                <a:lnTo>
                  <a:pt x="427568" y="1040044"/>
                </a:lnTo>
                <a:lnTo>
                  <a:pt x="430217" y="1056403"/>
                </a:lnTo>
                <a:lnTo>
                  <a:pt x="444154" y="1121189"/>
                </a:lnTo>
                <a:lnTo>
                  <a:pt x="446243" y="1136008"/>
                </a:lnTo>
                <a:lnTo>
                  <a:pt x="452460" y="1155060"/>
                </a:lnTo>
                <a:lnTo>
                  <a:pt x="454233" y="1179990"/>
                </a:lnTo>
                <a:lnTo>
                  <a:pt x="454333" y="1194672"/>
                </a:lnTo>
                <a:lnTo>
                  <a:pt x="455288" y="1197451"/>
                </a:lnTo>
                <a:lnTo>
                  <a:pt x="460232" y="1205912"/>
                </a:lnTo>
                <a:lnTo>
                  <a:pt x="461723" y="1211601"/>
                </a:lnTo>
                <a:lnTo>
                  <a:pt x="462811" y="1228727"/>
                </a:lnTo>
                <a:lnTo>
                  <a:pt x="463798" y="1231584"/>
                </a:lnTo>
                <a:lnTo>
                  <a:pt x="468786" y="1240155"/>
                </a:lnTo>
                <a:lnTo>
                  <a:pt x="470287" y="1245870"/>
                </a:lnTo>
                <a:lnTo>
                  <a:pt x="472419" y="1275397"/>
                </a:lnTo>
                <a:lnTo>
                  <a:pt x="479264" y="1293477"/>
                </a:lnTo>
                <a:lnTo>
                  <a:pt x="479706" y="1298144"/>
                </a:lnTo>
                <a:lnTo>
                  <a:pt x="480777" y="1300721"/>
                </a:lnTo>
                <a:lnTo>
                  <a:pt x="485881" y="1308900"/>
                </a:lnTo>
                <a:lnTo>
                  <a:pt x="513642" y="1383621"/>
                </a:lnTo>
                <a:lnTo>
                  <a:pt x="552393" y="1445337"/>
                </a:lnTo>
                <a:lnTo>
                  <a:pt x="555070" y="1452950"/>
                </a:lnTo>
                <a:lnTo>
                  <a:pt x="561482" y="1477657"/>
                </a:lnTo>
                <a:lnTo>
                  <a:pt x="566412" y="1487952"/>
                </a:lnTo>
                <a:lnTo>
                  <a:pt x="571779" y="1497607"/>
                </a:lnTo>
                <a:lnTo>
                  <a:pt x="604050" y="1580475"/>
                </a:lnTo>
                <a:lnTo>
                  <a:pt x="608238" y="1602081"/>
                </a:lnTo>
                <a:lnTo>
                  <a:pt x="625936" y="1641954"/>
                </a:lnTo>
                <a:lnTo>
                  <a:pt x="637251" y="1656567"/>
                </a:lnTo>
                <a:lnTo>
                  <a:pt x="639146" y="1660638"/>
                </a:lnTo>
                <a:lnTo>
                  <a:pt x="641814" y="1674517"/>
                </a:lnTo>
                <a:lnTo>
                  <a:pt x="642438" y="1681807"/>
                </a:lnTo>
                <a:lnTo>
                  <a:pt x="643557" y="1685085"/>
                </a:lnTo>
                <a:lnTo>
                  <a:pt x="682175" y="1764616"/>
                </a:lnTo>
                <a:lnTo>
                  <a:pt x="691681" y="1788288"/>
                </a:lnTo>
                <a:lnTo>
                  <a:pt x="698392" y="1811519"/>
                </a:lnTo>
                <a:lnTo>
                  <a:pt x="703461" y="1822072"/>
                </a:lnTo>
                <a:lnTo>
                  <a:pt x="714477" y="1841159"/>
                </a:lnTo>
                <a:lnTo>
                  <a:pt x="717595" y="1849533"/>
                </a:lnTo>
                <a:lnTo>
                  <a:pt x="718427" y="1853099"/>
                </a:lnTo>
                <a:lnTo>
                  <a:pt x="721891" y="1859602"/>
                </a:lnTo>
                <a:lnTo>
                  <a:pt x="724148" y="1862670"/>
                </a:lnTo>
                <a:lnTo>
                  <a:pt x="726656" y="1868618"/>
                </a:lnTo>
                <a:lnTo>
                  <a:pt x="728723" y="1875390"/>
                </a:lnTo>
                <a:lnTo>
                  <a:pt x="735242" y="1888960"/>
                </a:lnTo>
                <a:lnTo>
                  <a:pt x="740477" y="1896177"/>
                </a:lnTo>
                <a:lnTo>
                  <a:pt x="742254" y="1900388"/>
                </a:lnTo>
                <a:lnTo>
                  <a:pt x="745707" y="1914464"/>
                </a:lnTo>
                <a:lnTo>
                  <a:pt x="753050" y="1926735"/>
                </a:lnTo>
                <a:lnTo>
                  <a:pt x="763365" y="1970697"/>
                </a:lnTo>
                <a:lnTo>
                  <a:pt x="798472" y="2065622"/>
                </a:lnTo>
                <a:lnTo>
                  <a:pt x="803639" y="2080474"/>
                </a:lnTo>
                <a:lnTo>
                  <a:pt x="813069" y="2117727"/>
                </a:lnTo>
                <a:lnTo>
                  <a:pt x="816341" y="2124852"/>
                </a:lnTo>
                <a:lnTo>
                  <a:pt x="826203" y="2141738"/>
                </a:lnTo>
                <a:lnTo>
                  <a:pt x="829165" y="2149811"/>
                </a:lnTo>
                <a:lnTo>
                  <a:pt x="855208" y="2238111"/>
                </a:lnTo>
                <a:lnTo>
                  <a:pt x="863444" y="2260172"/>
                </a:lnTo>
                <a:lnTo>
                  <a:pt x="865510" y="2271146"/>
                </a:lnTo>
                <a:lnTo>
                  <a:pt x="865683" y="2275588"/>
                </a:lnTo>
                <a:lnTo>
                  <a:pt x="884422" y="2315658"/>
                </a:lnTo>
                <a:lnTo>
                  <a:pt x="896731" y="2337684"/>
                </a:lnTo>
                <a:lnTo>
                  <a:pt x="899111" y="2348092"/>
                </a:lnTo>
                <a:lnTo>
                  <a:pt x="899445" y="2351208"/>
                </a:lnTo>
                <a:lnTo>
                  <a:pt x="900620" y="2354237"/>
                </a:lnTo>
                <a:lnTo>
                  <a:pt x="909350" y="2371022"/>
                </a:lnTo>
                <a:lnTo>
                  <a:pt x="929904" y="2420363"/>
                </a:lnTo>
                <a:lnTo>
                  <a:pt x="967059" y="2483622"/>
                </a:lnTo>
                <a:lnTo>
                  <a:pt x="1003543" y="2554888"/>
                </a:lnTo>
                <a:lnTo>
                  <a:pt x="1041969" y="2624541"/>
                </a:lnTo>
                <a:lnTo>
                  <a:pt x="1084933" y="2702585"/>
                </a:lnTo>
                <a:lnTo>
                  <a:pt x="1120952" y="2762863"/>
                </a:lnTo>
                <a:lnTo>
                  <a:pt x="1147431" y="2805048"/>
                </a:lnTo>
                <a:lnTo>
                  <a:pt x="1152907" y="2818631"/>
                </a:lnTo>
                <a:lnTo>
                  <a:pt x="1154367" y="2824920"/>
                </a:lnTo>
                <a:lnTo>
                  <a:pt x="1170075" y="2851974"/>
                </a:lnTo>
                <a:lnTo>
                  <a:pt x="1183724" y="2870468"/>
                </a:lnTo>
                <a:lnTo>
                  <a:pt x="1190627" y="2888664"/>
                </a:lnTo>
                <a:lnTo>
                  <a:pt x="1196870" y="2908816"/>
                </a:lnTo>
                <a:lnTo>
                  <a:pt x="1206099" y="2929514"/>
                </a:lnTo>
                <a:lnTo>
                  <a:pt x="1206974" y="2933132"/>
                </a:lnTo>
                <a:lnTo>
                  <a:pt x="1209462" y="2936496"/>
                </a:lnTo>
                <a:lnTo>
                  <a:pt x="1220160" y="2945782"/>
                </a:lnTo>
                <a:lnTo>
                  <a:pt x="1222063" y="2948740"/>
                </a:lnTo>
                <a:lnTo>
                  <a:pt x="1232210" y="2969092"/>
                </a:lnTo>
                <a:lnTo>
                  <a:pt x="1243013" y="29832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91"/>
          <p:cNvSpPr/>
          <p:nvPr/>
        </p:nvSpPr>
        <p:spPr>
          <a:xfrm>
            <a:off x="5223509" y="5340667"/>
            <a:ext cx="291456" cy="402794"/>
          </a:xfrm>
          <a:custGeom>
            <a:avLst/>
            <a:gdLst/>
            <a:ahLst/>
            <a:cxnLst/>
            <a:rect l="0" t="0" r="0" b="0"/>
            <a:pathLst>
              <a:path w="291456" h="402794">
                <a:moveTo>
                  <a:pt x="0" y="300037"/>
                </a:moveTo>
                <a:lnTo>
                  <a:pt x="11932" y="300037"/>
                </a:lnTo>
                <a:lnTo>
                  <a:pt x="14622" y="300990"/>
                </a:lnTo>
                <a:lnTo>
                  <a:pt x="22959" y="305929"/>
                </a:lnTo>
                <a:lnTo>
                  <a:pt x="28620" y="307419"/>
                </a:lnTo>
                <a:lnTo>
                  <a:pt x="37161" y="308257"/>
                </a:lnTo>
                <a:lnTo>
                  <a:pt x="39062" y="309328"/>
                </a:lnTo>
                <a:lnTo>
                  <a:pt x="40329" y="310993"/>
                </a:lnTo>
                <a:lnTo>
                  <a:pt x="41173" y="313056"/>
                </a:lnTo>
                <a:lnTo>
                  <a:pt x="43641" y="314432"/>
                </a:lnTo>
                <a:lnTo>
                  <a:pt x="51464" y="315960"/>
                </a:lnTo>
                <a:lnTo>
                  <a:pt x="58751" y="319179"/>
                </a:lnTo>
                <a:lnTo>
                  <a:pt x="65164" y="323785"/>
                </a:lnTo>
                <a:lnTo>
                  <a:pt x="74130" y="331733"/>
                </a:lnTo>
                <a:lnTo>
                  <a:pt x="79937" y="337302"/>
                </a:lnTo>
                <a:lnTo>
                  <a:pt x="83772" y="339168"/>
                </a:lnTo>
                <a:lnTo>
                  <a:pt x="88233" y="340412"/>
                </a:lnTo>
                <a:lnTo>
                  <a:pt x="93112" y="341241"/>
                </a:lnTo>
                <a:lnTo>
                  <a:pt x="101074" y="344703"/>
                </a:lnTo>
                <a:lnTo>
                  <a:pt x="107787" y="348464"/>
                </a:lnTo>
                <a:lnTo>
                  <a:pt x="113946" y="350135"/>
                </a:lnTo>
                <a:lnTo>
                  <a:pt x="119858" y="353419"/>
                </a:lnTo>
                <a:lnTo>
                  <a:pt x="122768" y="355627"/>
                </a:lnTo>
                <a:lnTo>
                  <a:pt x="128541" y="358082"/>
                </a:lnTo>
                <a:lnTo>
                  <a:pt x="131414" y="358736"/>
                </a:lnTo>
                <a:lnTo>
                  <a:pt x="137147" y="362003"/>
                </a:lnTo>
                <a:lnTo>
                  <a:pt x="143822" y="366630"/>
                </a:lnTo>
                <a:lnTo>
                  <a:pt x="148269" y="369198"/>
                </a:lnTo>
                <a:lnTo>
                  <a:pt x="153139" y="371862"/>
                </a:lnTo>
                <a:lnTo>
                  <a:pt x="158290" y="373638"/>
                </a:lnTo>
                <a:lnTo>
                  <a:pt x="163630" y="374822"/>
                </a:lnTo>
                <a:lnTo>
                  <a:pt x="169094" y="375611"/>
                </a:lnTo>
                <a:lnTo>
                  <a:pt x="174642" y="377090"/>
                </a:lnTo>
                <a:lnTo>
                  <a:pt x="180246" y="379029"/>
                </a:lnTo>
                <a:lnTo>
                  <a:pt x="193825" y="384433"/>
                </a:lnTo>
                <a:lnTo>
                  <a:pt x="200728" y="389919"/>
                </a:lnTo>
                <a:lnTo>
                  <a:pt x="203351" y="391392"/>
                </a:lnTo>
                <a:lnTo>
                  <a:pt x="211594" y="394415"/>
                </a:lnTo>
                <a:lnTo>
                  <a:pt x="220069" y="399968"/>
                </a:lnTo>
                <a:lnTo>
                  <a:pt x="225761" y="401601"/>
                </a:lnTo>
                <a:lnTo>
                  <a:pt x="231470" y="402037"/>
                </a:lnTo>
                <a:lnTo>
                  <a:pt x="239086" y="402327"/>
                </a:lnTo>
                <a:lnTo>
                  <a:pt x="260482" y="402793"/>
                </a:lnTo>
                <a:lnTo>
                  <a:pt x="263189" y="401878"/>
                </a:lnTo>
                <a:lnTo>
                  <a:pt x="268739" y="398323"/>
                </a:lnTo>
                <a:lnTo>
                  <a:pt x="277218" y="390966"/>
                </a:lnTo>
                <a:lnTo>
                  <a:pt x="279109" y="388279"/>
                </a:lnTo>
                <a:lnTo>
                  <a:pt x="281211" y="382754"/>
                </a:lnTo>
                <a:lnTo>
                  <a:pt x="282725" y="380899"/>
                </a:lnTo>
                <a:lnTo>
                  <a:pt x="284686" y="379663"/>
                </a:lnTo>
                <a:lnTo>
                  <a:pt x="286945" y="378839"/>
                </a:lnTo>
                <a:lnTo>
                  <a:pt x="288452" y="376384"/>
                </a:lnTo>
                <a:lnTo>
                  <a:pt x="290126" y="368577"/>
                </a:lnTo>
                <a:lnTo>
                  <a:pt x="291069" y="358022"/>
                </a:lnTo>
                <a:lnTo>
                  <a:pt x="291387" y="345923"/>
                </a:lnTo>
                <a:lnTo>
                  <a:pt x="291455" y="313289"/>
                </a:lnTo>
                <a:lnTo>
                  <a:pt x="290506" y="300299"/>
                </a:lnTo>
                <a:lnTo>
                  <a:pt x="288921" y="285925"/>
                </a:lnTo>
                <a:lnTo>
                  <a:pt x="285572" y="259475"/>
                </a:lnTo>
                <a:lnTo>
                  <a:pt x="284679" y="251088"/>
                </a:lnTo>
                <a:lnTo>
                  <a:pt x="284084" y="244545"/>
                </a:lnTo>
                <a:lnTo>
                  <a:pt x="282735" y="237325"/>
                </a:lnTo>
                <a:lnTo>
                  <a:pt x="280882" y="229654"/>
                </a:lnTo>
                <a:lnTo>
                  <a:pt x="278695" y="221683"/>
                </a:lnTo>
                <a:lnTo>
                  <a:pt x="277237" y="214463"/>
                </a:lnTo>
                <a:lnTo>
                  <a:pt x="276265" y="207746"/>
                </a:lnTo>
                <a:lnTo>
                  <a:pt x="275617" y="201362"/>
                </a:lnTo>
                <a:lnTo>
                  <a:pt x="274232" y="194249"/>
                </a:lnTo>
                <a:lnTo>
                  <a:pt x="272357" y="186649"/>
                </a:lnTo>
                <a:lnTo>
                  <a:pt x="270154" y="178725"/>
                </a:lnTo>
                <a:lnTo>
                  <a:pt x="266780" y="168680"/>
                </a:lnTo>
                <a:lnTo>
                  <a:pt x="246822" y="113712"/>
                </a:lnTo>
                <a:lnTo>
                  <a:pt x="243606" y="105335"/>
                </a:lnTo>
                <a:lnTo>
                  <a:pt x="240509" y="97846"/>
                </a:lnTo>
                <a:lnTo>
                  <a:pt x="237492" y="90948"/>
                </a:lnTo>
                <a:lnTo>
                  <a:pt x="231600" y="78204"/>
                </a:lnTo>
                <a:lnTo>
                  <a:pt x="215505" y="45399"/>
                </a:lnTo>
                <a:lnTo>
                  <a:pt x="211298" y="35981"/>
                </a:lnTo>
                <a:lnTo>
                  <a:pt x="207540" y="26845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592"/>
          <p:cNvSpPr/>
          <p:nvPr/>
        </p:nvSpPr>
        <p:spPr>
          <a:xfrm>
            <a:off x="4083367" y="2508994"/>
            <a:ext cx="274321" cy="337077"/>
          </a:xfrm>
          <a:custGeom>
            <a:avLst/>
            <a:gdLst/>
            <a:ahLst/>
            <a:cxnLst/>
            <a:rect l="0" t="0" r="0" b="0"/>
            <a:pathLst>
              <a:path w="274321" h="337077">
                <a:moveTo>
                  <a:pt x="0" y="337076"/>
                </a:moveTo>
                <a:lnTo>
                  <a:pt x="0" y="324305"/>
                </a:lnTo>
                <a:lnTo>
                  <a:pt x="2540" y="316795"/>
                </a:lnTo>
                <a:lnTo>
                  <a:pt x="4551" y="312125"/>
                </a:lnTo>
                <a:lnTo>
                  <a:pt x="5891" y="305202"/>
                </a:lnTo>
                <a:lnTo>
                  <a:pt x="6785" y="296777"/>
                </a:lnTo>
                <a:lnTo>
                  <a:pt x="7381" y="287349"/>
                </a:lnTo>
                <a:lnTo>
                  <a:pt x="8730" y="274397"/>
                </a:lnTo>
                <a:lnTo>
                  <a:pt x="12770" y="242226"/>
                </a:lnTo>
                <a:lnTo>
                  <a:pt x="14229" y="228123"/>
                </a:lnTo>
                <a:lnTo>
                  <a:pt x="15201" y="215863"/>
                </a:lnTo>
                <a:lnTo>
                  <a:pt x="15849" y="204832"/>
                </a:lnTo>
                <a:lnTo>
                  <a:pt x="17233" y="193668"/>
                </a:lnTo>
                <a:lnTo>
                  <a:pt x="19109" y="182416"/>
                </a:lnTo>
                <a:lnTo>
                  <a:pt x="21312" y="171104"/>
                </a:lnTo>
                <a:lnTo>
                  <a:pt x="31379" y="128055"/>
                </a:lnTo>
                <a:lnTo>
                  <a:pt x="38065" y="100574"/>
                </a:lnTo>
                <a:lnTo>
                  <a:pt x="43474" y="80348"/>
                </a:lnTo>
                <a:lnTo>
                  <a:pt x="48032" y="64959"/>
                </a:lnTo>
                <a:lnTo>
                  <a:pt x="52025" y="52794"/>
                </a:lnTo>
                <a:lnTo>
                  <a:pt x="54685" y="43732"/>
                </a:lnTo>
                <a:lnTo>
                  <a:pt x="56460" y="36738"/>
                </a:lnTo>
                <a:lnTo>
                  <a:pt x="57642" y="31123"/>
                </a:lnTo>
                <a:lnTo>
                  <a:pt x="59383" y="25475"/>
                </a:lnTo>
                <a:lnTo>
                  <a:pt x="61496" y="19804"/>
                </a:lnTo>
                <a:lnTo>
                  <a:pt x="66384" y="9376"/>
                </a:lnTo>
                <a:lnTo>
                  <a:pt x="71732" y="1566"/>
                </a:lnTo>
                <a:lnTo>
                  <a:pt x="74491" y="55"/>
                </a:lnTo>
                <a:lnTo>
                  <a:pt x="77283" y="0"/>
                </a:lnTo>
                <a:lnTo>
                  <a:pt x="84058" y="2205"/>
                </a:lnTo>
                <a:lnTo>
                  <a:pt x="90064" y="7587"/>
                </a:lnTo>
                <a:lnTo>
                  <a:pt x="94333" y="11689"/>
                </a:lnTo>
                <a:lnTo>
                  <a:pt x="100036" y="16328"/>
                </a:lnTo>
                <a:lnTo>
                  <a:pt x="106696" y="21327"/>
                </a:lnTo>
                <a:lnTo>
                  <a:pt x="121715" y="31960"/>
                </a:lnTo>
                <a:lnTo>
                  <a:pt x="137916" y="43036"/>
                </a:lnTo>
                <a:lnTo>
                  <a:pt x="147189" y="48657"/>
                </a:lnTo>
                <a:lnTo>
                  <a:pt x="157181" y="54309"/>
                </a:lnTo>
                <a:lnTo>
                  <a:pt x="167652" y="59982"/>
                </a:lnTo>
                <a:lnTo>
                  <a:pt x="175586" y="64717"/>
                </a:lnTo>
                <a:lnTo>
                  <a:pt x="181827" y="68825"/>
                </a:lnTo>
                <a:lnTo>
                  <a:pt x="186940" y="72517"/>
                </a:lnTo>
                <a:lnTo>
                  <a:pt x="192254" y="75931"/>
                </a:lnTo>
                <a:lnTo>
                  <a:pt x="197702" y="79159"/>
                </a:lnTo>
                <a:lnTo>
                  <a:pt x="203239" y="82264"/>
                </a:lnTo>
                <a:lnTo>
                  <a:pt x="219551" y="90793"/>
                </a:lnTo>
                <a:lnTo>
                  <a:pt x="229235" y="95735"/>
                </a:lnTo>
                <a:lnTo>
                  <a:pt x="237595" y="99029"/>
                </a:lnTo>
                <a:lnTo>
                  <a:pt x="245074" y="101226"/>
                </a:lnTo>
                <a:lnTo>
                  <a:pt x="274320" y="1141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593"/>
          <p:cNvSpPr/>
          <p:nvPr/>
        </p:nvSpPr>
        <p:spPr>
          <a:xfrm>
            <a:off x="208597" y="4089082"/>
            <a:ext cx="334328" cy="8573"/>
          </a:xfrm>
          <a:custGeom>
            <a:avLst/>
            <a:gdLst/>
            <a:ahLst/>
            <a:cxnLst/>
            <a:rect l="0" t="0" r="0" b="0"/>
            <a:pathLst>
              <a:path w="334328" h="8573">
                <a:moveTo>
                  <a:pt x="0" y="0"/>
                </a:moveTo>
                <a:lnTo>
                  <a:pt x="9102" y="0"/>
                </a:lnTo>
                <a:lnTo>
                  <a:pt x="14640" y="953"/>
                </a:lnTo>
                <a:lnTo>
                  <a:pt x="21190" y="2540"/>
                </a:lnTo>
                <a:lnTo>
                  <a:pt x="28414" y="4551"/>
                </a:lnTo>
                <a:lnTo>
                  <a:pt x="38945" y="5891"/>
                </a:lnTo>
                <a:lnTo>
                  <a:pt x="51681" y="6785"/>
                </a:lnTo>
                <a:lnTo>
                  <a:pt x="65886" y="7381"/>
                </a:lnTo>
                <a:lnTo>
                  <a:pt x="145040" y="8219"/>
                </a:lnTo>
                <a:lnTo>
                  <a:pt x="334327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594"/>
          <p:cNvSpPr/>
          <p:nvPr/>
        </p:nvSpPr>
        <p:spPr>
          <a:xfrm>
            <a:off x="641167" y="3883342"/>
            <a:ext cx="235735" cy="128484"/>
          </a:xfrm>
          <a:custGeom>
            <a:avLst/>
            <a:gdLst/>
            <a:ahLst/>
            <a:cxnLst/>
            <a:rect l="0" t="0" r="0" b="0"/>
            <a:pathLst>
              <a:path w="235735" h="128484">
                <a:moveTo>
                  <a:pt x="21772" y="0"/>
                </a:moveTo>
                <a:lnTo>
                  <a:pt x="26323" y="0"/>
                </a:lnTo>
                <a:lnTo>
                  <a:pt x="27664" y="1905"/>
                </a:lnTo>
                <a:lnTo>
                  <a:pt x="28558" y="5080"/>
                </a:lnTo>
                <a:lnTo>
                  <a:pt x="29153" y="9102"/>
                </a:lnTo>
                <a:lnTo>
                  <a:pt x="29551" y="12735"/>
                </a:lnTo>
                <a:lnTo>
                  <a:pt x="29815" y="16111"/>
                </a:lnTo>
                <a:lnTo>
                  <a:pt x="29992" y="19313"/>
                </a:lnTo>
                <a:lnTo>
                  <a:pt x="30188" y="25411"/>
                </a:lnTo>
                <a:lnTo>
                  <a:pt x="30298" y="36739"/>
                </a:lnTo>
                <a:lnTo>
                  <a:pt x="30336" y="53083"/>
                </a:lnTo>
                <a:lnTo>
                  <a:pt x="29386" y="57296"/>
                </a:lnTo>
                <a:lnTo>
                  <a:pt x="27801" y="62010"/>
                </a:lnTo>
                <a:lnTo>
                  <a:pt x="25791" y="67058"/>
                </a:lnTo>
                <a:lnTo>
                  <a:pt x="24452" y="72328"/>
                </a:lnTo>
                <a:lnTo>
                  <a:pt x="23559" y="77746"/>
                </a:lnTo>
                <a:lnTo>
                  <a:pt x="22963" y="83263"/>
                </a:lnTo>
                <a:lnTo>
                  <a:pt x="21614" y="86941"/>
                </a:lnTo>
                <a:lnTo>
                  <a:pt x="19762" y="89393"/>
                </a:lnTo>
                <a:lnTo>
                  <a:pt x="17574" y="91028"/>
                </a:lnTo>
                <a:lnTo>
                  <a:pt x="15164" y="94023"/>
                </a:lnTo>
                <a:lnTo>
                  <a:pt x="12604" y="97925"/>
                </a:lnTo>
                <a:lnTo>
                  <a:pt x="6203" y="108772"/>
                </a:lnTo>
                <a:lnTo>
                  <a:pt x="4725" y="110615"/>
                </a:lnTo>
                <a:lnTo>
                  <a:pt x="2788" y="112796"/>
                </a:lnTo>
                <a:lnTo>
                  <a:pt x="544" y="115203"/>
                </a:lnTo>
                <a:lnTo>
                  <a:pt x="0" y="116807"/>
                </a:lnTo>
                <a:lnTo>
                  <a:pt x="590" y="117876"/>
                </a:lnTo>
                <a:lnTo>
                  <a:pt x="1936" y="118589"/>
                </a:lnTo>
                <a:lnTo>
                  <a:pt x="5971" y="119381"/>
                </a:lnTo>
                <a:lnTo>
                  <a:pt x="11892" y="119733"/>
                </a:lnTo>
                <a:lnTo>
                  <a:pt x="20874" y="119890"/>
                </a:lnTo>
                <a:lnTo>
                  <a:pt x="50293" y="119978"/>
                </a:lnTo>
                <a:lnTo>
                  <a:pt x="61741" y="120943"/>
                </a:lnTo>
                <a:lnTo>
                  <a:pt x="73183" y="122539"/>
                </a:lnTo>
                <a:lnTo>
                  <a:pt x="84621" y="124555"/>
                </a:lnTo>
                <a:lnTo>
                  <a:pt x="96057" y="125899"/>
                </a:lnTo>
                <a:lnTo>
                  <a:pt x="107490" y="126795"/>
                </a:lnTo>
                <a:lnTo>
                  <a:pt x="118923" y="127393"/>
                </a:lnTo>
                <a:lnTo>
                  <a:pt x="154485" y="128056"/>
                </a:lnTo>
                <a:lnTo>
                  <a:pt x="210759" y="128483"/>
                </a:lnTo>
                <a:lnTo>
                  <a:pt x="217296" y="127565"/>
                </a:lnTo>
                <a:lnTo>
                  <a:pt x="222606" y="126001"/>
                </a:lnTo>
                <a:lnTo>
                  <a:pt x="233423" y="121198"/>
                </a:lnTo>
                <a:lnTo>
                  <a:pt x="234310" y="119851"/>
                </a:lnTo>
                <a:lnTo>
                  <a:pt x="234902" y="118000"/>
                </a:lnTo>
                <a:lnTo>
                  <a:pt x="235296" y="115815"/>
                </a:lnTo>
                <a:lnTo>
                  <a:pt x="235559" y="113405"/>
                </a:lnTo>
                <a:lnTo>
                  <a:pt x="235734" y="110846"/>
                </a:lnTo>
                <a:lnTo>
                  <a:pt x="227512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595"/>
          <p:cNvSpPr/>
          <p:nvPr/>
        </p:nvSpPr>
        <p:spPr>
          <a:xfrm>
            <a:off x="792728" y="3815269"/>
            <a:ext cx="24517" cy="556707"/>
          </a:xfrm>
          <a:custGeom>
            <a:avLst/>
            <a:gdLst/>
            <a:ahLst/>
            <a:cxnLst/>
            <a:rect l="0" t="0" r="0" b="0"/>
            <a:pathLst>
              <a:path w="24517" h="556707">
                <a:moveTo>
                  <a:pt x="15944" y="42356"/>
                </a:moveTo>
                <a:lnTo>
                  <a:pt x="11393" y="33254"/>
                </a:lnTo>
                <a:lnTo>
                  <a:pt x="10053" y="29620"/>
                </a:lnTo>
                <a:lnTo>
                  <a:pt x="9159" y="26246"/>
                </a:lnTo>
                <a:lnTo>
                  <a:pt x="8563" y="23043"/>
                </a:lnTo>
                <a:lnTo>
                  <a:pt x="7901" y="16945"/>
                </a:lnTo>
                <a:lnTo>
                  <a:pt x="7476" y="5269"/>
                </a:lnTo>
                <a:lnTo>
                  <a:pt x="6489" y="3344"/>
                </a:lnTo>
                <a:lnTo>
                  <a:pt x="4878" y="2060"/>
                </a:lnTo>
                <a:lnTo>
                  <a:pt x="0" y="0"/>
                </a:lnTo>
                <a:lnTo>
                  <a:pt x="552" y="1736"/>
                </a:lnTo>
                <a:lnTo>
                  <a:pt x="1873" y="4798"/>
                </a:lnTo>
                <a:lnTo>
                  <a:pt x="3706" y="8745"/>
                </a:lnTo>
                <a:lnTo>
                  <a:pt x="4927" y="13281"/>
                </a:lnTo>
                <a:lnTo>
                  <a:pt x="5742" y="18210"/>
                </a:lnTo>
                <a:lnTo>
                  <a:pt x="6285" y="23401"/>
                </a:lnTo>
                <a:lnTo>
                  <a:pt x="7050" y="35258"/>
                </a:lnTo>
                <a:lnTo>
                  <a:pt x="7276" y="49354"/>
                </a:lnTo>
                <a:lnTo>
                  <a:pt x="7363" y="109167"/>
                </a:lnTo>
                <a:lnTo>
                  <a:pt x="8318" y="118329"/>
                </a:lnTo>
                <a:lnTo>
                  <a:pt x="9908" y="127295"/>
                </a:lnTo>
                <a:lnTo>
                  <a:pt x="11920" y="136129"/>
                </a:lnTo>
                <a:lnTo>
                  <a:pt x="13261" y="144876"/>
                </a:lnTo>
                <a:lnTo>
                  <a:pt x="14155" y="153565"/>
                </a:lnTo>
                <a:lnTo>
                  <a:pt x="14752" y="162215"/>
                </a:lnTo>
                <a:lnTo>
                  <a:pt x="15414" y="179446"/>
                </a:lnTo>
                <a:lnTo>
                  <a:pt x="15787" y="205213"/>
                </a:lnTo>
                <a:lnTo>
                  <a:pt x="15941" y="299177"/>
                </a:lnTo>
                <a:lnTo>
                  <a:pt x="16895" y="308820"/>
                </a:lnTo>
                <a:lnTo>
                  <a:pt x="18483" y="319059"/>
                </a:lnTo>
                <a:lnTo>
                  <a:pt x="20494" y="329695"/>
                </a:lnTo>
                <a:lnTo>
                  <a:pt x="21835" y="339642"/>
                </a:lnTo>
                <a:lnTo>
                  <a:pt x="22729" y="349132"/>
                </a:lnTo>
                <a:lnTo>
                  <a:pt x="23324" y="358316"/>
                </a:lnTo>
                <a:lnTo>
                  <a:pt x="24163" y="439503"/>
                </a:lnTo>
                <a:lnTo>
                  <a:pt x="24516" y="55670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596"/>
          <p:cNvSpPr/>
          <p:nvPr/>
        </p:nvSpPr>
        <p:spPr>
          <a:xfrm>
            <a:off x="1048702" y="4037647"/>
            <a:ext cx="325756" cy="8574"/>
          </a:xfrm>
          <a:custGeom>
            <a:avLst/>
            <a:gdLst/>
            <a:ahLst/>
            <a:cxnLst/>
            <a:rect l="0" t="0" r="0" b="0"/>
            <a:pathLst>
              <a:path w="325756" h="8574">
                <a:moveTo>
                  <a:pt x="0" y="0"/>
                </a:moveTo>
                <a:lnTo>
                  <a:pt x="59161" y="0"/>
                </a:lnTo>
                <a:lnTo>
                  <a:pt x="89923" y="953"/>
                </a:lnTo>
                <a:lnTo>
                  <a:pt x="195025" y="5891"/>
                </a:lnTo>
                <a:lnTo>
                  <a:pt x="325755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597"/>
          <p:cNvSpPr/>
          <p:nvPr/>
        </p:nvSpPr>
        <p:spPr>
          <a:xfrm>
            <a:off x="980122" y="4127330"/>
            <a:ext cx="445771" cy="29142"/>
          </a:xfrm>
          <a:custGeom>
            <a:avLst/>
            <a:gdLst/>
            <a:ahLst/>
            <a:cxnLst/>
            <a:rect l="0" t="0" r="0" b="0"/>
            <a:pathLst>
              <a:path w="445771" h="29142">
                <a:moveTo>
                  <a:pt x="0" y="21760"/>
                </a:moveTo>
                <a:lnTo>
                  <a:pt x="22754" y="21760"/>
                </a:lnTo>
                <a:lnTo>
                  <a:pt x="32314" y="22712"/>
                </a:lnTo>
                <a:lnTo>
                  <a:pt x="41545" y="24299"/>
                </a:lnTo>
                <a:lnTo>
                  <a:pt x="50557" y="26310"/>
                </a:lnTo>
                <a:lnTo>
                  <a:pt x="59422" y="27651"/>
                </a:lnTo>
                <a:lnTo>
                  <a:pt x="68190" y="28545"/>
                </a:lnTo>
                <a:lnTo>
                  <a:pt x="76892" y="29141"/>
                </a:lnTo>
                <a:lnTo>
                  <a:pt x="85552" y="28585"/>
                </a:lnTo>
                <a:lnTo>
                  <a:pt x="94182" y="27262"/>
                </a:lnTo>
                <a:lnTo>
                  <a:pt x="102793" y="25428"/>
                </a:lnTo>
                <a:lnTo>
                  <a:pt x="120916" y="23253"/>
                </a:lnTo>
                <a:lnTo>
                  <a:pt x="174073" y="18296"/>
                </a:lnTo>
                <a:lnTo>
                  <a:pt x="282717" y="10150"/>
                </a:lnTo>
                <a:lnTo>
                  <a:pt x="333297" y="7075"/>
                </a:lnTo>
                <a:lnTo>
                  <a:pt x="350785" y="6255"/>
                </a:lnTo>
                <a:lnTo>
                  <a:pt x="366255" y="4756"/>
                </a:lnTo>
                <a:lnTo>
                  <a:pt x="380377" y="2804"/>
                </a:lnTo>
                <a:lnTo>
                  <a:pt x="393602" y="550"/>
                </a:lnTo>
                <a:lnTo>
                  <a:pt x="404324" y="0"/>
                </a:lnTo>
                <a:lnTo>
                  <a:pt x="413377" y="585"/>
                </a:lnTo>
                <a:lnTo>
                  <a:pt x="445770" y="46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598"/>
          <p:cNvSpPr/>
          <p:nvPr/>
        </p:nvSpPr>
        <p:spPr>
          <a:xfrm>
            <a:off x="1520189" y="4063365"/>
            <a:ext cx="222887" cy="7382"/>
          </a:xfrm>
          <a:custGeom>
            <a:avLst/>
            <a:gdLst/>
            <a:ahLst/>
            <a:cxnLst/>
            <a:rect l="0" t="0" r="0" b="0"/>
            <a:pathLst>
              <a:path w="222887" h="7382">
                <a:moveTo>
                  <a:pt x="0" y="0"/>
                </a:moveTo>
                <a:lnTo>
                  <a:pt x="13653" y="4550"/>
                </a:lnTo>
                <a:lnTo>
                  <a:pt x="31010" y="5891"/>
                </a:lnTo>
                <a:lnTo>
                  <a:pt x="55916" y="6785"/>
                </a:lnTo>
                <a:lnTo>
                  <a:pt x="85855" y="7381"/>
                </a:lnTo>
                <a:lnTo>
                  <a:pt x="113434" y="6825"/>
                </a:lnTo>
                <a:lnTo>
                  <a:pt x="139440" y="5502"/>
                </a:lnTo>
                <a:lnTo>
                  <a:pt x="194668" y="1630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599"/>
          <p:cNvSpPr/>
          <p:nvPr/>
        </p:nvSpPr>
        <p:spPr>
          <a:xfrm>
            <a:off x="1828800" y="3918824"/>
            <a:ext cx="340626" cy="290239"/>
          </a:xfrm>
          <a:custGeom>
            <a:avLst/>
            <a:gdLst/>
            <a:ahLst/>
            <a:cxnLst/>
            <a:rect l="0" t="0" r="0" b="0"/>
            <a:pathLst>
              <a:path w="340626" h="290239">
                <a:moveTo>
                  <a:pt x="34289" y="7380"/>
                </a:moveTo>
                <a:lnTo>
                  <a:pt x="52493" y="2830"/>
                </a:lnTo>
                <a:lnTo>
                  <a:pt x="59760" y="1489"/>
                </a:lnTo>
                <a:lnTo>
                  <a:pt x="66510" y="596"/>
                </a:lnTo>
                <a:lnTo>
                  <a:pt x="72915" y="0"/>
                </a:lnTo>
                <a:lnTo>
                  <a:pt x="79090" y="555"/>
                </a:lnTo>
                <a:lnTo>
                  <a:pt x="85111" y="1878"/>
                </a:lnTo>
                <a:lnTo>
                  <a:pt x="91031" y="3712"/>
                </a:lnTo>
                <a:lnTo>
                  <a:pt x="99740" y="5887"/>
                </a:lnTo>
                <a:lnTo>
                  <a:pt x="122116" y="10845"/>
                </a:lnTo>
                <a:lnTo>
                  <a:pt x="132845" y="13500"/>
                </a:lnTo>
                <a:lnTo>
                  <a:pt x="142856" y="16223"/>
                </a:lnTo>
                <a:lnTo>
                  <a:pt x="161599" y="21788"/>
                </a:lnTo>
                <a:lnTo>
                  <a:pt x="179454" y="27437"/>
                </a:lnTo>
                <a:lnTo>
                  <a:pt x="187263" y="30276"/>
                </a:lnTo>
                <a:lnTo>
                  <a:pt x="194374" y="33122"/>
                </a:lnTo>
                <a:lnTo>
                  <a:pt x="201021" y="35971"/>
                </a:lnTo>
                <a:lnTo>
                  <a:pt x="207356" y="37871"/>
                </a:lnTo>
                <a:lnTo>
                  <a:pt x="213485" y="39138"/>
                </a:lnTo>
                <a:lnTo>
                  <a:pt x="219475" y="39982"/>
                </a:lnTo>
                <a:lnTo>
                  <a:pt x="228672" y="43460"/>
                </a:lnTo>
                <a:lnTo>
                  <a:pt x="239204" y="50774"/>
                </a:lnTo>
                <a:lnTo>
                  <a:pt x="242337" y="53454"/>
                </a:lnTo>
                <a:lnTo>
                  <a:pt x="244425" y="56194"/>
                </a:lnTo>
                <a:lnTo>
                  <a:pt x="246745" y="61778"/>
                </a:lnTo>
                <a:lnTo>
                  <a:pt x="246412" y="64601"/>
                </a:lnTo>
                <a:lnTo>
                  <a:pt x="245237" y="67435"/>
                </a:lnTo>
                <a:lnTo>
                  <a:pt x="239032" y="75974"/>
                </a:lnTo>
                <a:lnTo>
                  <a:pt x="236507" y="78827"/>
                </a:lnTo>
                <a:lnTo>
                  <a:pt x="232919" y="80729"/>
                </a:lnTo>
                <a:lnTo>
                  <a:pt x="218767" y="84359"/>
                </a:lnTo>
                <a:lnTo>
                  <a:pt x="213472" y="86322"/>
                </a:lnTo>
                <a:lnTo>
                  <a:pt x="208037" y="88583"/>
                </a:lnTo>
                <a:lnTo>
                  <a:pt x="198699" y="91043"/>
                </a:lnTo>
                <a:lnTo>
                  <a:pt x="186758" y="93636"/>
                </a:lnTo>
                <a:lnTo>
                  <a:pt x="173083" y="96316"/>
                </a:lnTo>
                <a:lnTo>
                  <a:pt x="162061" y="98104"/>
                </a:lnTo>
                <a:lnTo>
                  <a:pt x="152808" y="99295"/>
                </a:lnTo>
                <a:lnTo>
                  <a:pt x="144734" y="100089"/>
                </a:lnTo>
                <a:lnTo>
                  <a:pt x="133637" y="101572"/>
                </a:lnTo>
                <a:lnTo>
                  <a:pt x="95476" y="107256"/>
                </a:lnTo>
                <a:lnTo>
                  <a:pt x="87463" y="108254"/>
                </a:lnTo>
                <a:lnTo>
                  <a:pt x="81168" y="108920"/>
                </a:lnTo>
                <a:lnTo>
                  <a:pt x="76972" y="110316"/>
                </a:lnTo>
                <a:lnTo>
                  <a:pt x="74174" y="112199"/>
                </a:lnTo>
                <a:lnTo>
                  <a:pt x="72309" y="114407"/>
                </a:lnTo>
                <a:lnTo>
                  <a:pt x="72019" y="116831"/>
                </a:lnTo>
                <a:lnTo>
                  <a:pt x="72777" y="119400"/>
                </a:lnTo>
                <a:lnTo>
                  <a:pt x="74235" y="122066"/>
                </a:lnTo>
                <a:lnTo>
                  <a:pt x="76160" y="123842"/>
                </a:lnTo>
                <a:lnTo>
                  <a:pt x="78396" y="125027"/>
                </a:lnTo>
                <a:lnTo>
                  <a:pt x="111582" y="136029"/>
                </a:lnTo>
                <a:lnTo>
                  <a:pt x="123918" y="139819"/>
                </a:lnTo>
                <a:lnTo>
                  <a:pt x="147784" y="146570"/>
                </a:lnTo>
                <a:lnTo>
                  <a:pt x="159483" y="150656"/>
                </a:lnTo>
                <a:lnTo>
                  <a:pt x="171092" y="155285"/>
                </a:lnTo>
                <a:lnTo>
                  <a:pt x="182641" y="160276"/>
                </a:lnTo>
                <a:lnTo>
                  <a:pt x="194150" y="164556"/>
                </a:lnTo>
                <a:lnTo>
                  <a:pt x="205633" y="168362"/>
                </a:lnTo>
                <a:lnTo>
                  <a:pt x="217099" y="171851"/>
                </a:lnTo>
                <a:lnTo>
                  <a:pt x="227600" y="176083"/>
                </a:lnTo>
                <a:lnTo>
                  <a:pt x="237458" y="180809"/>
                </a:lnTo>
                <a:lnTo>
                  <a:pt x="246888" y="185864"/>
                </a:lnTo>
                <a:lnTo>
                  <a:pt x="256984" y="190187"/>
                </a:lnTo>
                <a:lnTo>
                  <a:pt x="267525" y="194022"/>
                </a:lnTo>
                <a:lnTo>
                  <a:pt x="278362" y="197530"/>
                </a:lnTo>
                <a:lnTo>
                  <a:pt x="287492" y="200822"/>
                </a:lnTo>
                <a:lnTo>
                  <a:pt x="295484" y="203969"/>
                </a:lnTo>
                <a:lnTo>
                  <a:pt x="302716" y="207019"/>
                </a:lnTo>
                <a:lnTo>
                  <a:pt x="309443" y="210958"/>
                </a:lnTo>
                <a:lnTo>
                  <a:pt x="315833" y="215489"/>
                </a:lnTo>
                <a:lnTo>
                  <a:pt x="321998" y="220415"/>
                </a:lnTo>
                <a:lnTo>
                  <a:pt x="331387" y="228427"/>
                </a:lnTo>
                <a:lnTo>
                  <a:pt x="335225" y="231898"/>
                </a:lnTo>
                <a:lnTo>
                  <a:pt x="337783" y="236116"/>
                </a:lnTo>
                <a:lnTo>
                  <a:pt x="339488" y="240834"/>
                </a:lnTo>
                <a:lnTo>
                  <a:pt x="340625" y="245883"/>
                </a:lnTo>
                <a:lnTo>
                  <a:pt x="340431" y="250202"/>
                </a:lnTo>
                <a:lnTo>
                  <a:pt x="339349" y="254034"/>
                </a:lnTo>
                <a:lnTo>
                  <a:pt x="335607" y="260832"/>
                </a:lnTo>
                <a:lnTo>
                  <a:pt x="330768" y="267028"/>
                </a:lnTo>
                <a:lnTo>
                  <a:pt x="322689" y="275872"/>
                </a:lnTo>
                <a:lnTo>
                  <a:pt x="317996" y="277815"/>
                </a:lnTo>
                <a:lnTo>
                  <a:pt x="312010" y="279110"/>
                </a:lnTo>
                <a:lnTo>
                  <a:pt x="305161" y="279974"/>
                </a:lnTo>
                <a:lnTo>
                  <a:pt x="297738" y="281502"/>
                </a:lnTo>
                <a:lnTo>
                  <a:pt x="289932" y="283473"/>
                </a:lnTo>
                <a:lnTo>
                  <a:pt x="281870" y="285740"/>
                </a:lnTo>
                <a:lnTo>
                  <a:pt x="272686" y="287251"/>
                </a:lnTo>
                <a:lnTo>
                  <a:pt x="262753" y="288258"/>
                </a:lnTo>
                <a:lnTo>
                  <a:pt x="252321" y="288930"/>
                </a:lnTo>
                <a:lnTo>
                  <a:pt x="233110" y="289676"/>
                </a:lnTo>
                <a:lnTo>
                  <a:pt x="207427" y="290008"/>
                </a:lnTo>
                <a:lnTo>
                  <a:pt x="98847" y="290238"/>
                </a:lnTo>
                <a:lnTo>
                  <a:pt x="83995" y="289297"/>
                </a:lnTo>
                <a:lnTo>
                  <a:pt x="72189" y="287718"/>
                </a:lnTo>
                <a:lnTo>
                  <a:pt x="62413" y="285712"/>
                </a:lnTo>
                <a:lnTo>
                  <a:pt x="53991" y="284375"/>
                </a:lnTo>
                <a:lnTo>
                  <a:pt x="46471" y="283483"/>
                </a:lnTo>
                <a:lnTo>
                  <a:pt x="39553" y="282889"/>
                </a:lnTo>
                <a:lnTo>
                  <a:pt x="33036" y="281540"/>
                </a:lnTo>
                <a:lnTo>
                  <a:pt x="26786" y="279689"/>
                </a:lnTo>
                <a:lnTo>
                  <a:pt x="20715" y="277502"/>
                </a:lnTo>
                <a:lnTo>
                  <a:pt x="16667" y="275092"/>
                </a:lnTo>
                <a:lnTo>
                  <a:pt x="13969" y="272532"/>
                </a:lnTo>
                <a:lnTo>
                  <a:pt x="0" y="2559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600"/>
          <p:cNvSpPr/>
          <p:nvPr/>
        </p:nvSpPr>
        <p:spPr>
          <a:xfrm>
            <a:off x="2257478" y="3900487"/>
            <a:ext cx="171398" cy="325712"/>
          </a:xfrm>
          <a:custGeom>
            <a:avLst/>
            <a:gdLst/>
            <a:ahLst/>
            <a:cxnLst/>
            <a:rect l="0" t="0" r="0" b="0"/>
            <a:pathLst>
              <a:path w="171398" h="325712">
                <a:moveTo>
                  <a:pt x="154251" y="0"/>
                </a:moveTo>
                <a:lnTo>
                  <a:pt x="117661" y="36590"/>
                </a:lnTo>
                <a:lnTo>
                  <a:pt x="112713" y="42491"/>
                </a:lnTo>
                <a:lnTo>
                  <a:pt x="99595" y="59207"/>
                </a:lnTo>
                <a:lnTo>
                  <a:pt x="93049" y="67094"/>
                </a:lnTo>
                <a:lnTo>
                  <a:pt x="86780" y="74257"/>
                </a:lnTo>
                <a:lnTo>
                  <a:pt x="80695" y="80937"/>
                </a:lnTo>
                <a:lnTo>
                  <a:pt x="68855" y="93440"/>
                </a:lnTo>
                <a:lnTo>
                  <a:pt x="63030" y="99440"/>
                </a:lnTo>
                <a:lnTo>
                  <a:pt x="55337" y="110109"/>
                </a:lnTo>
                <a:lnTo>
                  <a:pt x="46399" y="123889"/>
                </a:lnTo>
                <a:lnTo>
                  <a:pt x="36630" y="139742"/>
                </a:lnTo>
                <a:lnTo>
                  <a:pt x="29164" y="153169"/>
                </a:lnTo>
                <a:lnTo>
                  <a:pt x="23235" y="164978"/>
                </a:lnTo>
                <a:lnTo>
                  <a:pt x="10339" y="192710"/>
                </a:lnTo>
                <a:lnTo>
                  <a:pt x="6875" y="199911"/>
                </a:lnTo>
                <a:lnTo>
                  <a:pt x="4565" y="206616"/>
                </a:lnTo>
                <a:lnTo>
                  <a:pt x="3026" y="212992"/>
                </a:lnTo>
                <a:lnTo>
                  <a:pt x="1999" y="219147"/>
                </a:lnTo>
                <a:lnTo>
                  <a:pt x="1315" y="225156"/>
                </a:lnTo>
                <a:lnTo>
                  <a:pt x="859" y="231066"/>
                </a:lnTo>
                <a:lnTo>
                  <a:pt x="555" y="236912"/>
                </a:lnTo>
                <a:lnTo>
                  <a:pt x="217" y="248487"/>
                </a:lnTo>
                <a:lnTo>
                  <a:pt x="0" y="271440"/>
                </a:lnTo>
                <a:lnTo>
                  <a:pt x="935" y="276210"/>
                </a:lnTo>
                <a:lnTo>
                  <a:pt x="4513" y="284050"/>
                </a:lnTo>
                <a:lnTo>
                  <a:pt x="9279" y="290709"/>
                </a:lnTo>
                <a:lnTo>
                  <a:pt x="14572" y="296844"/>
                </a:lnTo>
                <a:lnTo>
                  <a:pt x="20099" y="302746"/>
                </a:lnTo>
                <a:lnTo>
                  <a:pt x="23859" y="305653"/>
                </a:lnTo>
                <a:lnTo>
                  <a:pt x="28271" y="308544"/>
                </a:lnTo>
                <a:lnTo>
                  <a:pt x="33117" y="311424"/>
                </a:lnTo>
                <a:lnTo>
                  <a:pt x="38252" y="314296"/>
                </a:lnTo>
                <a:lnTo>
                  <a:pt x="49039" y="320027"/>
                </a:lnTo>
                <a:lnTo>
                  <a:pt x="54582" y="321936"/>
                </a:lnTo>
                <a:lnTo>
                  <a:pt x="60183" y="323209"/>
                </a:lnTo>
                <a:lnTo>
                  <a:pt x="65822" y="324058"/>
                </a:lnTo>
                <a:lnTo>
                  <a:pt x="70533" y="324624"/>
                </a:lnTo>
                <a:lnTo>
                  <a:pt x="74627" y="325001"/>
                </a:lnTo>
                <a:lnTo>
                  <a:pt x="78308" y="325252"/>
                </a:lnTo>
                <a:lnTo>
                  <a:pt x="90019" y="325532"/>
                </a:lnTo>
                <a:lnTo>
                  <a:pt x="116270" y="325711"/>
                </a:lnTo>
                <a:lnTo>
                  <a:pt x="122262" y="324773"/>
                </a:lnTo>
                <a:lnTo>
                  <a:pt x="128163" y="323195"/>
                </a:lnTo>
                <a:lnTo>
                  <a:pt x="142219" y="318370"/>
                </a:lnTo>
                <a:lnTo>
                  <a:pt x="145277" y="317022"/>
                </a:lnTo>
                <a:lnTo>
                  <a:pt x="158794" y="310554"/>
                </a:lnTo>
                <a:lnTo>
                  <a:pt x="171397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601"/>
          <p:cNvSpPr/>
          <p:nvPr/>
        </p:nvSpPr>
        <p:spPr>
          <a:xfrm>
            <a:off x="2523172" y="3943717"/>
            <a:ext cx="317183" cy="256765"/>
          </a:xfrm>
          <a:custGeom>
            <a:avLst/>
            <a:gdLst/>
            <a:ahLst/>
            <a:cxnLst/>
            <a:rect l="0" t="0" r="0" b="0"/>
            <a:pathLst>
              <a:path w="317183" h="256765">
                <a:moveTo>
                  <a:pt x="0" y="33923"/>
                </a:moveTo>
                <a:lnTo>
                  <a:pt x="9102" y="24821"/>
                </a:lnTo>
                <a:lnTo>
                  <a:pt x="11783" y="21187"/>
                </a:lnTo>
                <a:lnTo>
                  <a:pt x="14762" y="14610"/>
                </a:lnTo>
                <a:lnTo>
                  <a:pt x="17461" y="12475"/>
                </a:lnTo>
                <a:lnTo>
                  <a:pt x="21166" y="11052"/>
                </a:lnTo>
                <a:lnTo>
                  <a:pt x="29409" y="9470"/>
                </a:lnTo>
                <a:lnTo>
                  <a:pt x="36248" y="8768"/>
                </a:lnTo>
                <a:lnTo>
                  <a:pt x="45003" y="5915"/>
                </a:lnTo>
                <a:lnTo>
                  <a:pt x="50004" y="3821"/>
                </a:lnTo>
                <a:lnTo>
                  <a:pt x="55244" y="2425"/>
                </a:lnTo>
                <a:lnTo>
                  <a:pt x="60641" y="1494"/>
                </a:lnTo>
                <a:lnTo>
                  <a:pt x="66145" y="874"/>
                </a:lnTo>
                <a:lnTo>
                  <a:pt x="73624" y="460"/>
                </a:lnTo>
                <a:lnTo>
                  <a:pt x="92094" y="0"/>
                </a:lnTo>
                <a:lnTo>
                  <a:pt x="100449" y="830"/>
                </a:lnTo>
                <a:lnTo>
                  <a:pt x="107923" y="2336"/>
                </a:lnTo>
                <a:lnTo>
                  <a:pt x="114811" y="4292"/>
                </a:lnTo>
                <a:lnTo>
                  <a:pt x="121308" y="6549"/>
                </a:lnTo>
                <a:lnTo>
                  <a:pt x="127545" y="9006"/>
                </a:lnTo>
                <a:lnTo>
                  <a:pt x="133607" y="11596"/>
                </a:lnTo>
                <a:lnTo>
                  <a:pt x="139554" y="13324"/>
                </a:lnTo>
                <a:lnTo>
                  <a:pt x="145424" y="14475"/>
                </a:lnTo>
                <a:lnTo>
                  <a:pt x="151241" y="15242"/>
                </a:lnTo>
                <a:lnTo>
                  <a:pt x="160246" y="18635"/>
                </a:lnTo>
                <a:lnTo>
                  <a:pt x="168375" y="23318"/>
                </a:lnTo>
                <a:lnTo>
                  <a:pt x="178338" y="28575"/>
                </a:lnTo>
                <a:lnTo>
                  <a:pt x="181757" y="31310"/>
                </a:lnTo>
                <a:lnTo>
                  <a:pt x="184037" y="34085"/>
                </a:lnTo>
                <a:lnTo>
                  <a:pt x="185556" y="36889"/>
                </a:lnTo>
                <a:lnTo>
                  <a:pt x="185616" y="40663"/>
                </a:lnTo>
                <a:lnTo>
                  <a:pt x="184704" y="45084"/>
                </a:lnTo>
                <a:lnTo>
                  <a:pt x="183144" y="49936"/>
                </a:lnTo>
                <a:lnTo>
                  <a:pt x="181151" y="55076"/>
                </a:lnTo>
                <a:lnTo>
                  <a:pt x="178870" y="60407"/>
                </a:lnTo>
                <a:lnTo>
                  <a:pt x="176396" y="65866"/>
                </a:lnTo>
                <a:lnTo>
                  <a:pt x="171890" y="71411"/>
                </a:lnTo>
                <a:lnTo>
                  <a:pt x="166028" y="77012"/>
                </a:lnTo>
                <a:lnTo>
                  <a:pt x="159263" y="82652"/>
                </a:lnTo>
                <a:lnTo>
                  <a:pt x="152848" y="88316"/>
                </a:lnTo>
                <a:lnTo>
                  <a:pt x="140640" y="99690"/>
                </a:lnTo>
                <a:lnTo>
                  <a:pt x="134718" y="104437"/>
                </a:lnTo>
                <a:lnTo>
                  <a:pt x="128864" y="108555"/>
                </a:lnTo>
                <a:lnTo>
                  <a:pt x="123057" y="112253"/>
                </a:lnTo>
                <a:lnTo>
                  <a:pt x="115376" y="117575"/>
                </a:lnTo>
                <a:lnTo>
                  <a:pt x="86361" y="138719"/>
                </a:lnTo>
                <a:lnTo>
                  <a:pt x="64735" y="154794"/>
                </a:lnTo>
                <a:lnTo>
                  <a:pt x="56492" y="161176"/>
                </a:lnTo>
                <a:lnTo>
                  <a:pt x="50044" y="166383"/>
                </a:lnTo>
                <a:lnTo>
                  <a:pt x="44792" y="170807"/>
                </a:lnTo>
                <a:lnTo>
                  <a:pt x="36418" y="178263"/>
                </a:lnTo>
                <a:lnTo>
                  <a:pt x="29521" y="184751"/>
                </a:lnTo>
                <a:lnTo>
                  <a:pt x="23280" y="190810"/>
                </a:lnTo>
                <a:lnTo>
                  <a:pt x="21235" y="193759"/>
                </a:lnTo>
                <a:lnTo>
                  <a:pt x="18963" y="199576"/>
                </a:lnTo>
                <a:lnTo>
                  <a:pt x="17953" y="205337"/>
                </a:lnTo>
                <a:lnTo>
                  <a:pt x="17684" y="208206"/>
                </a:lnTo>
                <a:lnTo>
                  <a:pt x="18456" y="211072"/>
                </a:lnTo>
                <a:lnTo>
                  <a:pt x="21855" y="216796"/>
                </a:lnTo>
                <a:lnTo>
                  <a:pt x="29081" y="222514"/>
                </a:lnTo>
                <a:lnTo>
                  <a:pt x="33675" y="225373"/>
                </a:lnTo>
                <a:lnTo>
                  <a:pt x="38642" y="227279"/>
                </a:lnTo>
                <a:lnTo>
                  <a:pt x="43859" y="228549"/>
                </a:lnTo>
                <a:lnTo>
                  <a:pt x="49242" y="229396"/>
                </a:lnTo>
                <a:lnTo>
                  <a:pt x="55688" y="230913"/>
                </a:lnTo>
                <a:lnTo>
                  <a:pt x="62843" y="232878"/>
                </a:lnTo>
                <a:lnTo>
                  <a:pt x="70470" y="235139"/>
                </a:lnTo>
                <a:lnTo>
                  <a:pt x="82223" y="237599"/>
                </a:lnTo>
                <a:lnTo>
                  <a:pt x="96725" y="240192"/>
                </a:lnTo>
                <a:lnTo>
                  <a:pt x="113061" y="242873"/>
                </a:lnTo>
                <a:lnTo>
                  <a:pt x="126809" y="245613"/>
                </a:lnTo>
                <a:lnTo>
                  <a:pt x="138832" y="248392"/>
                </a:lnTo>
                <a:lnTo>
                  <a:pt x="149704" y="251197"/>
                </a:lnTo>
                <a:lnTo>
                  <a:pt x="162668" y="253067"/>
                </a:lnTo>
                <a:lnTo>
                  <a:pt x="177025" y="254314"/>
                </a:lnTo>
                <a:lnTo>
                  <a:pt x="205360" y="255699"/>
                </a:lnTo>
                <a:lnTo>
                  <a:pt x="236425" y="256479"/>
                </a:lnTo>
                <a:lnTo>
                  <a:pt x="270612" y="256764"/>
                </a:lnTo>
                <a:lnTo>
                  <a:pt x="278515" y="254874"/>
                </a:lnTo>
                <a:lnTo>
                  <a:pt x="287594" y="251709"/>
                </a:lnTo>
                <a:lnTo>
                  <a:pt x="317182" y="2396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602"/>
          <p:cNvSpPr/>
          <p:nvPr/>
        </p:nvSpPr>
        <p:spPr>
          <a:xfrm>
            <a:off x="2891789" y="3874770"/>
            <a:ext cx="244153" cy="351473"/>
          </a:xfrm>
          <a:custGeom>
            <a:avLst/>
            <a:gdLst/>
            <a:ahLst/>
            <a:cxnLst/>
            <a:rect l="0" t="0" r="0" b="0"/>
            <a:pathLst>
              <a:path w="244153" h="351473">
                <a:moveTo>
                  <a:pt x="8573" y="0"/>
                </a:moveTo>
                <a:lnTo>
                  <a:pt x="26776" y="0"/>
                </a:lnTo>
                <a:lnTo>
                  <a:pt x="34996" y="952"/>
                </a:lnTo>
                <a:lnTo>
                  <a:pt x="43333" y="2540"/>
                </a:lnTo>
                <a:lnTo>
                  <a:pt x="51749" y="4550"/>
                </a:lnTo>
                <a:lnTo>
                  <a:pt x="60217" y="7796"/>
                </a:lnTo>
                <a:lnTo>
                  <a:pt x="68720" y="11865"/>
                </a:lnTo>
                <a:lnTo>
                  <a:pt x="77246" y="16482"/>
                </a:lnTo>
                <a:lnTo>
                  <a:pt x="85787" y="20513"/>
                </a:lnTo>
                <a:lnTo>
                  <a:pt x="94339" y="24153"/>
                </a:lnTo>
                <a:lnTo>
                  <a:pt x="102898" y="27532"/>
                </a:lnTo>
                <a:lnTo>
                  <a:pt x="111461" y="31690"/>
                </a:lnTo>
                <a:lnTo>
                  <a:pt x="120028" y="36366"/>
                </a:lnTo>
                <a:lnTo>
                  <a:pt x="128596" y="41389"/>
                </a:lnTo>
                <a:lnTo>
                  <a:pt x="145737" y="52050"/>
                </a:lnTo>
                <a:lnTo>
                  <a:pt x="154308" y="57560"/>
                </a:lnTo>
                <a:lnTo>
                  <a:pt x="161927" y="64091"/>
                </a:lnTo>
                <a:lnTo>
                  <a:pt x="168911" y="71302"/>
                </a:lnTo>
                <a:lnTo>
                  <a:pt x="175473" y="78967"/>
                </a:lnTo>
                <a:lnTo>
                  <a:pt x="202911" y="112509"/>
                </a:lnTo>
                <a:lnTo>
                  <a:pt x="211474" y="123584"/>
                </a:lnTo>
                <a:lnTo>
                  <a:pt x="219088" y="133824"/>
                </a:lnTo>
                <a:lnTo>
                  <a:pt x="226068" y="143508"/>
                </a:lnTo>
                <a:lnTo>
                  <a:pt x="230723" y="151869"/>
                </a:lnTo>
                <a:lnTo>
                  <a:pt x="233825" y="159349"/>
                </a:lnTo>
                <a:lnTo>
                  <a:pt x="238225" y="173692"/>
                </a:lnTo>
                <a:lnTo>
                  <a:pt x="243356" y="189591"/>
                </a:lnTo>
                <a:lnTo>
                  <a:pt x="244152" y="197832"/>
                </a:lnTo>
                <a:lnTo>
                  <a:pt x="243731" y="206182"/>
                </a:lnTo>
                <a:lnTo>
                  <a:pt x="242497" y="214607"/>
                </a:lnTo>
                <a:lnTo>
                  <a:pt x="239770" y="224034"/>
                </a:lnTo>
                <a:lnTo>
                  <a:pt x="236047" y="234128"/>
                </a:lnTo>
                <a:lnTo>
                  <a:pt x="231660" y="244668"/>
                </a:lnTo>
                <a:lnTo>
                  <a:pt x="224245" y="261458"/>
                </a:lnTo>
                <a:lnTo>
                  <a:pt x="220935" y="268603"/>
                </a:lnTo>
                <a:lnTo>
                  <a:pt x="215870" y="275271"/>
                </a:lnTo>
                <a:lnTo>
                  <a:pt x="209636" y="281622"/>
                </a:lnTo>
                <a:lnTo>
                  <a:pt x="202623" y="287760"/>
                </a:lnTo>
                <a:lnTo>
                  <a:pt x="196042" y="292805"/>
                </a:lnTo>
                <a:lnTo>
                  <a:pt x="189750" y="297121"/>
                </a:lnTo>
                <a:lnTo>
                  <a:pt x="183650" y="300950"/>
                </a:lnTo>
                <a:lnTo>
                  <a:pt x="175774" y="305408"/>
                </a:lnTo>
                <a:lnTo>
                  <a:pt x="156862" y="315442"/>
                </a:lnTo>
                <a:lnTo>
                  <a:pt x="133896" y="327250"/>
                </a:lnTo>
                <a:lnTo>
                  <a:pt x="126412" y="329609"/>
                </a:lnTo>
                <a:lnTo>
                  <a:pt x="118565" y="331182"/>
                </a:lnTo>
                <a:lnTo>
                  <a:pt x="62685" y="338257"/>
                </a:lnTo>
                <a:lnTo>
                  <a:pt x="47505" y="340757"/>
                </a:lnTo>
                <a:lnTo>
                  <a:pt x="34528" y="343376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603"/>
          <p:cNvSpPr/>
          <p:nvPr/>
        </p:nvSpPr>
        <p:spPr>
          <a:xfrm>
            <a:off x="3294697" y="4080510"/>
            <a:ext cx="360046" cy="41634"/>
          </a:xfrm>
          <a:custGeom>
            <a:avLst/>
            <a:gdLst/>
            <a:ahLst/>
            <a:cxnLst/>
            <a:rect l="0" t="0" r="0" b="0"/>
            <a:pathLst>
              <a:path w="360046" h="41634">
                <a:moveTo>
                  <a:pt x="0" y="0"/>
                </a:moveTo>
                <a:lnTo>
                  <a:pt x="13653" y="4550"/>
                </a:lnTo>
                <a:lnTo>
                  <a:pt x="53998" y="16482"/>
                </a:lnTo>
                <a:lnTo>
                  <a:pt x="68384" y="19560"/>
                </a:lnTo>
                <a:lnTo>
                  <a:pt x="81784" y="21613"/>
                </a:lnTo>
                <a:lnTo>
                  <a:pt x="94528" y="22981"/>
                </a:lnTo>
                <a:lnTo>
                  <a:pt x="106834" y="24846"/>
                </a:lnTo>
                <a:lnTo>
                  <a:pt x="118847" y="27041"/>
                </a:lnTo>
                <a:lnTo>
                  <a:pt x="130667" y="29457"/>
                </a:lnTo>
                <a:lnTo>
                  <a:pt x="142356" y="31068"/>
                </a:lnTo>
                <a:lnTo>
                  <a:pt x="153959" y="32142"/>
                </a:lnTo>
                <a:lnTo>
                  <a:pt x="165504" y="32858"/>
                </a:lnTo>
                <a:lnTo>
                  <a:pt x="185953" y="33653"/>
                </a:lnTo>
                <a:lnTo>
                  <a:pt x="195406" y="33865"/>
                </a:lnTo>
                <a:lnTo>
                  <a:pt x="211233" y="34959"/>
                </a:lnTo>
                <a:lnTo>
                  <a:pt x="271397" y="40097"/>
                </a:lnTo>
                <a:lnTo>
                  <a:pt x="295563" y="41633"/>
                </a:lnTo>
                <a:lnTo>
                  <a:pt x="305627" y="41090"/>
                </a:lnTo>
                <a:lnTo>
                  <a:pt x="315194" y="39776"/>
                </a:lnTo>
                <a:lnTo>
                  <a:pt x="324430" y="37947"/>
                </a:lnTo>
                <a:lnTo>
                  <a:pt x="331539" y="36728"/>
                </a:lnTo>
                <a:lnTo>
                  <a:pt x="337231" y="35915"/>
                </a:lnTo>
                <a:lnTo>
                  <a:pt x="360045" y="2571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604"/>
          <p:cNvSpPr/>
          <p:nvPr/>
        </p:nvSpPr>
        <p:spPr>
          <a:xfrm>
            <a:off x="3397567" y="3960495"/>
            <a:ext cx="60009" cy="308610"/>
          </a:xfrm>
          <a:custGeom>
            <a:avLst/>
            <a:gdLst/>
            <a:ahLst/>
            <a:cxnLst/>
            <a:rect l="0" t="0" r="0" b="0"/>
            <a:pathLst>
              <a:path w="60009" h="308610">
                <a:moveTo>
                  <a:pt x="60008" y="0"/>
                </a:moveTo>
                <a:lnTo>
                  <a:pt x="55457" y="9101"/>
                </a:lnTo>
                <a:lnTo>
                  <a:pt x="54116" y="13688"/>
                </a:lnTo>
                <a:lnTo>
                  <a:pt x="53223" y="18650"/>
                </a:lnTo>
                <a:lnTo>
                  <a:pt x="52627" y="23863"/>
                </a:lnTo>
                <a:lnTo>
                  <a:pt x="51277" y="31149"/>
                </a:lnTo>
                <a:lnTo>
                  <a:pt x="39608" y="85652"/>
                </a:lnTo>
                <a:lnTo>
                  <a:pt x="37835" y="97106"/>
                </a:lnTo>
                <a:lnTo>
                  <a:pt x="36653" y="107600"/>
                </a:lnTo>
                <a:lnTo>
                  <a:pt x="35866" y="117453"/>
                </a:lnTo>
                <a:lnTo>
                  <a:pt x="34388" y="125927"/>
                </a:lnTo>
                <a:lnTo>
                  <a:pt x="32450" y="133481"/>
                </a:lnTo>
                <a:lnTo>
                  <a:pt x="30206" y="140422"/>
                </a:lnTo>
                <a:lnTo>
                  <a:pt x="27758" y="150765"/>
                </a:lnTo>
                <a:lnTo>
                  <a:pt x="25172" y="163374"/>
                </a:lnTo>
                <a:lnTo>
                  <a:pt x="22497" y="177496"/>
                </a:lnTo>
                <a:lnTo>
                  <a:pt x="16983" y="203347"/>
                </a:lnTo>
                <a:lnTo>
                  <a:pt x="14180" y="215575"/>
                </a:lnTo>
                <a:lnTo>
                  <a:pt x="12311" y="225631"/>
                </a:lnTo>
                <a:lnTo>
                  <a:pt x="11065" y="234241"/>
                </a:lnTo>
                <a:lnTo>
                  <a:pt x="10234" y="241885"/>
                </a:lnTo>
                <a:lnTo>
                  <a:pt x="8728" y="250792"/>
                </a:lnTo>
                <a:lnTo>
                  <a:pt x="6771" y="260539"/>
                </a:lnTo>
                <a:lnTo>
                  <a:pt x="4514" y="270848"/>
                </a:lnTo>
                <a:lnTo>
                  <a:pt x="3009" y="278672"/>
                </a:lnTo>
                <a:lnTo>
                  <a:pt x="2006" y="284841"/>
                </a:lnTo>
                <a:lnTo>
                  <a:pt x="892" y="294236"/>
                </a:lnTo>
                <a:lnTo>
                  <a:pt x="594" y="298075"/>
                </a:lnTo>
                <a:lnTo>
                  <a:pt x="0" y="3086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605"/>
          <p:cNvSpPr/>
          <p:nvPr/>
        </p:nvSpPr>
        <p:spPr>
          <a:xfrm>
            <a:off x="3611879" y="3939621"/>
            <a:ext cx="360047" cy="329484"/>
          </a:xfrm>
          <a:custGeom>
            <a:avLst/>
            <a:gdLst/>
            <a:ahLst/>
            <a:cxnLst/>
            <a:rect l="0" t="0" r="0" b="0"/>
            <a:pathLst>
              <a:path w="360047" h="329484">
                <a:moveTo>
                  <a:pt x="0" y="55164"/>
                </a:moveTo>
                <a:lnTo>
                  <a:pt x="18204" y="46062"/>
                </a:lnTo>
                <a:lnTo>
                  <a:pt x="26423" y="41476"/>
                </a:lnTo>
                <a:lnTo>
                  <a:pt x="34761" y="36514"/>
                </a:lnTo>
                <a:lnTo>
                  <a:pt x="43176" y="31300"/>
                </a:lnTo>
                <a:lnTo>
                  <a:pt x="52597" y="26872"/>
                </a:lnTo>
                <a:lnTo>
                  <a:pt x="62687" y="22968"/>
                </a:lnTo>
                <a:lnTo>
                  <a:pt x="73224" y="19412"/>
                </a:lnTo>
                <a:lnTo>
                  <a:pt x="85964" y="16089"/>
                </a:lnTo>
                <a:lnTo>
                  <a:pt x="100172" y="12922"/>
                </a:lnTo>
                <a:lnTo>
                  <a:pt x="129294" y="6862"/>
                </a:lnTo>
                <a:lnTo>
                  <a:pt x="154937" y="994"/>
                </a:lnTo>
                <a:lnTo>
                  <a:pt x="167109" y="0"/>
                </a:lnTo>
                <a:lnTo>
                  <a:pt x="179034" y="290"/>
                </a:lnTo>
                <a:lnTo>
                  <a:pt x="190793" y="1437"/>
                </a:lnTo>
                <a:lnTo>
                  <a:pt x="201491" y="2201"/>
                </a:lnTo>
                <a:lnTo>
                  <a:pt x="211480" y="2710"/>
                </a:lnTo>
                <a:lnTo>
                  <a:pt x="220997" y="3050"/>
                </a:lnTo>
                <a:lnTo>
                  <a:pt x="233056" y="4228"/>
                </a:lnTo>
                <a:lnTo>
                  <a:pt x="246811" y="5967"/>
                </a:lnTo>
                <a:lnTo>
                  <a:pt x="261696" y="8078"/>
                </a:lnTo>
                <a:lnTo>
                  <a:pt x="274476" y="10439"/>
                </a:lnTo>
                <a:lnTo>
                  <a:pt x="285854" y="12964"/>
                </a:lnTo>
                <a:lnTo>
                  <a:pt x="296297" y="15601"/>
                </a:lnTo>
                <a:lnTo>
                  <a:pt x="305164" y="18311"/>
                </a:lnTo>
                <a:lnTo>
                  <a:pt x="312981" y="21070"/>
                </a:lnTo>
                <a:lnTo>
                  <a:pt x="320096" y="23862"/>
                </a:lnTo>
                <a:lnTo>
                  <a:pt x="330543" y="29504"/>
                </a:lnTo>
                <a:lnTo>
                  <a:pt x="334662" y="32342"/>
                </a:lnTo>
                <a:lnTo>
                  <a:pt x="341779" y="40576"/>
                </a:lnTo>
                <a:lnTo>
                  <a:pt x="347165" y="49633"/>
                </a:lnTo>
                <a:lnTo>
                  <a:pt x="349558" y="56833"/>
                </a:lnTo>
                <a:lnTo>
                  <a:pt x="349244" y="60087"/>
                </a:lnTo>
                <a:lnTo>
                  <a:pt x="348082" y="63208"/>
                </a:lnTo>
                <a:lnTo>
                  <a:pt x="344251" y="70169"/>
                </a:lnTo>
                <a:lnTo>
                  <a:pt x="331272" y="95640"/>
                </a:lnTo>
                <a:lnTo>
                  <a:pt x="325623" y="102150"/>
                </a:lnTo>
                <a:lnTo>
                  <a:pt x="318047" y="109348"/>
                </a:lnTo>
                <a:lnTo>
                  <a:pt x="309187" y="117004"/>
                </a:lnTo>
                <a:lnTo>
                  <a:pt x="296612" y="126870"/>
                </a:lnTo>
                <a:lnTo>
                  <a:pt x="264860" y="150533"/>
                </a:lnTo>
                <a:lnTo>
                  <a:pt x="251821" y="160653"/>
                </a:lnTo>
                <a:lnTo>
                  <a:pt x="241223" y="169305"/>
                </a:lnTo>
                <a:lnTo>
                  <a:pt x="232253" y="176978"/>
                </a:lnTo>
                <a:lnTo>
                  <a:pt x="224368" y="183045"/>
                </a:lnTo>
                <a:lnTo>
                  <a:pt x="217207" y="188043"/>
                </a:lnTo>
                <a:lnTo>
                  <a:pt x="210527" y="192328"/>
                </a:lnTo>
                <a:lnTo>
                  <a:pt x="204169" y="196136"/>
                </a:lnTo>
                <a:lnTo>
                  <a:pt x="198026" y="199628"/>
                </a:lnTo>
                <a:lnTo>
                  <a:pt x="192025" y="202908"/>
                </a:lnTo>
                <a:lnTo>
                  <a:pt x="160825" y="221177"/>
                </a:lnTo>
                <a:lnTo>
                  <a:pt x="151985" y="227752"/>
                </a:lnTo>
                <a:lnTo>
                  <a:pt x="145138" y="234040"/>
                </a:lnTo>
                <a:lnTo>
                  <a:pt x="139621" y="240137"/>
                </a:lnTo>
                <a:lnTo>
                  <a:pt x="136896" y="245154"/>
                </a:lnTo>
                <a:lnTo>
                  <a:pt x="136032" y="249451"/>
                </a:lnTo>
                <a:lnTo>
                  <a:pt x="136408" y="253269"/>
                </a:lnTo>
                <a:lnTo>
                  <a:pt x="137611" y="255814"/>
                </a:lnTo>
                <a:lnTo>
                  <a:pt x="139366" y="257510"/>
                </a:lnTo>
                <a:lnTo>
                  <a:pt x="143856" y="260348"/>
                </a:lnTo>
                <a:lnTo>
                  <a:pt x="149026" y="264784"/>
                </a:lnTo>
                <a:lnTo>
                  <a:pt x="159579" y="269931"/>
                </a:lnTo>
                <a:lnTo>
                  <a:pt x="166393" y="272637"/>
                </a:lnTo>
                <a:lnTo>
                  <a:pt x="180462" y="277298"/>
                </a:lnTo>
                <a:lnTo>
                  <a:pt x="242912" y="296559"/>
                </a:lnTo>
                <a:lnTo>
                  <a:pt x="263859" y="302771"/>
                </a:lnTo>
                <a:lnTo>
                  <a:pt x="360046" y="3294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606"/>
          <p:cNvSpPr/>
          <p:nvPr/>
        </p:nvSpPr>
        <p:spPr>
          <a:xfrm>
            <a:off x="349779" y="4572776"/>
            <a:ext cx="364596" cy="56375"/>
          </a:xfrm>
          <a:custGeom>
            <a:avLst/>
            <a:gdLst/>
            <a:ahLst/>
            <a:cxnLst/>
            <a:rect l="0" t="0" r="0" b="0"/>
            <a:pathLst>
              <a:path w="364596" h="56375">
                <a:moveTo>
                  <a:pt x="4550" y="4939"/>
                </a:moveTo>
                <a:lnTo>
                  <a:pt x="0" y="388"/>
                </a:lnTo>
                <a:lnTo>
                  <a:pt x="564" y="0"/>
                </a:lnTo>
                <a:lnTo>
                  <a:pt x="2845" y="694"/>
                </a:lnTo>
                <a:lnTo>
                  <a:pt x="6271" y="2109"/>
                </a:lnTo>
                <a:lnTo>
                  <a:pt x="11413" y="4005"/>
                </a:lnTo>
                <a:lnTo>
                  <a:pt x="24745" y="8651"/>
                </a:lnTo>
                <a:lnTo>
                  <a:pt x="31349" y="10271"/>
                </a:lnTo>
                <a:lnTo>
                  <a:pt x="37656" y="11351"/>
                </a:lnTo>
                <a:lnTo>
                  <a:pt x="43766" y="12071"/>
                </a:lnTo>
                <a:lnTo>
                  <a:pt x="49744" y="12551"/>
                </a:lnTo>
                <a:lnTo>
                  <a:pt x="55634" y="12871"/>
                </a:lnTo>
                <a:lnTo>
                  <a:pt x="61466" y="13085"/>
                </a:lnTo>
                <a:lnTo>
                  <a:pt x="67259" y="14179"/>
                </a:lnTo>
                <a:lnTo>
                  <a:pt x="73026" y="15861"/>
                </a:lnTo>
                <a:lnTo>
                  <a:pt x="78776" y="17936"/>
                </a:lnTo>
                <a:lnTo>
                  <a:pt x="88324" y="20271"/>
                </a:lnTo>
                <a:lnTo>
                  <a:pt x="100405" y="22780"/>
                </a:lnTo>
                <a:lnTo>
                  <a:pt x="114173" y="25406"/>
                </a:lnTo>
                <a:lnTo>
                  <a:pt x="132877" y="28109"/>
                </a:lnTo>
                <a:lnTo>
                  <a:pt x="199947" y="36463"/>
                </a:lnTo>
                <a:lnTo>
                  <a:pt x="235856" y="42127"/>
                </a:lnTo>
                <a:lnTo>
                  <a:pt x="282847" y="50671"/>
                </a:lnTo>
                <a:lnTo>
                  <a:pt x="294856" y="52572"/>
                </a:lnTo>
                <a:lnTo>
                  <a:pt x="304768" y="53839"/>
                </a:lnTo>
                <a:lnTo>
                  <a:pt x="313280" y="54684"/>
                </a:lnTo>
                <a:lnTo>
                  <a:pt x="321813" y="55247"/>
                </a:lnTo>
                <a:lnTo>
                  <a:pt x="330359" y="55623"/>
                </a:lnTo>
                <a:lnTo>
                  <a:pt x="364595" y="5637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607"/>
          <p:cNvSpPr/>
          <p:nvPr/>
        </p:nvSpPr>
        <p:spPr>
          <a:xfrm>
            <a:off x="800226" y="4449127"/>
            <a:ext cx="257049" cy="218122"/>
          </a:xfrm>
          <a:custGeom>
            <a:avLst/>
            <a:gdLst/>
            <a:ahLst/>
            <a:cxnLst/>
            <a:rect l="0" t="0" r="0" b="0"/>
            <a:pathLst>
              <a:path w="257049" h="218122">
                <a:moveTo>
                  <a:pt x="42736" y="0"/>
                </a:moveTo>
                <a:lnTo>
                  <a:pt x="38185" y="9102"/>
                </a:lnTo>
                <a:lnTo>
                  <a:pt x="35892" y="14640"/>
                </a:lnTo>
                <a:lnTo>
                  <a:pt x="33411" y="21190"/>
                </a:lnTo>
                <a:lnTo>
                  <a:pt x="30804" y="28414"/>
                </a:lnTo>
                <a:lnTo>
                  <a:pt x="27161" y="36088"/>
                </a:lnTo>
                <a:lnTo>
                  <a:pt x="22828" y="44061"/>
                </a:lnTo>
                <a:lnTo>
                  <a:pt x="18034" y="52234"/>
                </a:lnTo>
                <a:lnTo>
                  <a:pt x="14838" y="58635"/>
                </a:lnTo>
                <a:lnTo>
                  <a:pt x="12707" y="63856"/>
                </a:lnTo>
                <a:lnTo>
                  <a:pt x="11287" y="68287"/>
                </a:lnTo>
                <a:lnTo>
                  <a:pt x="9387" y="73148"/>
                </a:lnTo>
                <a:lnTo>
                  <a:pt x="7169" y="78293"/>
                </a:lnTo>
                <a:lnTo>
                  <a:pt x="4737" y="83628"/>
                </a:lnTo>
                <a:lnTo>
                  <a:pt x="3116" y="88137"/>
                </a:lnTo>
                <a:lnTo>
                  <a:pt x="2035" y="92095"/>
                </a:lnTo>
                <a:lnTo>
                  <a:pt x="1314" y="95687"/>
                </a:lnTo>
                <a:lnTo>
                  <a:pt x="834" y="99987"/>
                </a:lnTo>
                <a:lnTo>
                  <a:pt x="514" y="104758"/>
                </a:lnTo>
                <a:lnTo>
                  <a:pt x="300" y="109843"/>
                </a:lnTo>
                <a:lnTo>
                  <a:pt x="63" y="120575"/>
                </a:lnTo>
                <a:lnTo>
                  <a:pt x="0" y="126103"/>
                </a:lnTo>
                <a:lnTo>
                  <a:pt x="910" y="132646"/>
                </a:lnTo>
                <a:lnTo>
                  <a:pt x="2470" y="139866"/>
                </a:lnTo>
                <a:lnTo>
                  <a:pt x="4462" y="147536"/>
                </a:lnTo>
                <a:lnTo>
                  <a:pt x="7695" y="153603"/>
                </a:lnTo>
                <a:lnTo>
                  <a:pt x="11755" y="158599"/>
                </a:lnTo>
                <a:lnTo>
                  <a:pt x="16367" y="162883"/>
                </a:lnTo>
                <a:lnTo>
                  <a:pt x="21347" y="166692"/>
                </a:lnTo>
                <a:lnTo>
                  <a:pt x="26571" y="170182"/>
                </a:lnTo>
                <a:lnTo>
                  <a:pt x="31960" y="173462"/>
                </a:lnTo>
                <a:lnTo>
                  <a:pt x="37457" y="176602"/>
                </a:lnTo>
                <a:lnTo>
                  <a:pt x="48645" y="182630"/>
                </a:lnTo>
                <a:lnTo>
                  <a:pt x="65653" y="191379"/>
                </a:lnTo>
                <a:lnTo>
                  <a:pt x="75159" y="194260"/>
                </a:lnTo>
                <a:lnTo>
                  <a:pt x="87211" y="197135"/>
                </a:lnTo>
                <a:lnTo>
                  <a:pt x="156296" y="211450"/>
                </a:lnTo>
                <a:lnTo>
                  <a:pt x="181154" y="217168"/>
                </a:lnTo>
                <a:lnTo>
                  <a:pt x="190260" y="218121"/>
                </a:lnTo>
                <a:lnTo>
                  <a:pt x="197283" y="217805"/>
                </a:lnTo>
                <a:lnTo>
                  <a:pt x="202917" y="216640"/>
                </a:lnTo>
                <a:lnTo>
                  <a:pt x="207626" y="215864"/>
                </a:lnTo>
                <a:lnTo>
                  <a:pt x="215398" y="215003"/>
                </a:lnTo>
                <a:lnTo>
                  <a:pt x="218804" y="213820"/>
                </a:lnTo>
                <a:lnTo>
                  <a:pt x="225128" y="209966"/>
                </a:lnTo>
                <a:lnTo>
                  <a:pt x="229101" y="207605"/>
                </a:lnTo>
                <a:lnTo>
                  <a:pt x="233654" y="205078"/>
                </a:lnTo>
                <a:lnTo>
                  <a:pt x="244084" y="199512"/>
                </a:lnTo>
                <a:lnTo>
                  <a:pt x="257048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608"/>
          <p:cNvSpPr/>
          <p:nvPr/>
        </p:nvSpPr>
        <p:spPr>
          <a:xfrm>
            <a:off x="1031662" y="4435263"/>
            <a:ext cx="8468" cy="381494"/>
          </a:xfrm>
          <a:custGeom>
            <a:avLst/>
            <a:gdLst/>
            <a:ahLst/>
            <a:cxnLst/>
            <a:rect l="0" t="0" r="0" b="0"/>
            <a:pathLst>
              <a:path w="8468" h="381494">
                <a:moveTo>
                  <a:pt x="8467" y="13864"/>
                </a:moveTo>
                <a:lnTo>
                  <a:pt x="8467" y="0"/>
                </a:lnTo>
                <a:lnTo>
                  <a:pt x="8467" y="59963"/>
                </a:lnTo>
                <a:lnTo>
                  <a:pt x="7515" y="67457"/>
                </a:lnTo>
                <a:lnTo>
                  <a:pt x="5927" y="75310"/>
                </a:lnTo>
                <a:lnTo>
                  <a:pt x="3917" y="83403"/>
                </a:lnTo>
                <a:lnTo>
                  <a:pt x="2576" y="94513"/>
                </a:lnTo>
                <a:lnTo>
                  <a:pt x="1682" y="107635"/>
                </a:lnTo>
                <a:lnTo>
                  <a:pt x="1087" y="122099"/>
                </a:lnTo>
                <a:lnTo>
                  <a:pt x="248" y="183411"/>
                </a:lnTo>
                <a:lnTo>
                  <a:pt x="0" y="228565"/>
                </a:lnTo>
                <a:lnTo>
                  <a:pt x="917" y="241770"/>
                </a:lnTo>
                <a:lnTo>
                  <a:pt x="2481" y="255337"/>
                </a:lnTo>
                <a:lnTo>
                  <a:pt x="4477" y="269144"/>
                </a:lnTo>
                <a:lnTo>
                  <a:pt x="5807" y="281205"/>
                </a:lnTo>
                <a:lnTo>
                  <a:pt x="6694" y="292104"/>
                </a:lnTo>
                <a:lnTo>
                  <a:pt x="7285" y="302228"/>
                </a:lnTo>
                <a:lnTo>
                  <a:pt x="7942" y="326176"/>
                </a:lnTo>
                <a:lnTo>
                  <a:pt x="8117" y="339229"/>
                </a:lnTo>
                <a:lnTo>
                  <a:pt x="7281" y="348884"/>
                </a:lnTo>
                <a:lnTo>
                  <a:pt x="5772" y="356273"/>
                </a:lnTo>
                <a:lnTo>
                  <a:pt x="3813" y="362152"/>
                </a:lnTo>
                <a:lnTo>
                  <a:pt x="2507" y="367024"/>
                </a:lnTo>
                <a:lnTo>
                  <a:pt x="1636" y="371224"/>
                </a:lnTo>
                <a:lnTo>
                  <a:pt x="1056" y="374977"/>
                </a:lnTo>
                <a:lnTo>
                  <a:pt x="1621" y="377478"/>
                </a:lnTo>
                <a:lnTo>
                  <a:pt x="2951" y="379146"/>
                </a:lnTo>
                <a:lnTo>
                  <a:pt x="6833" y="381493"/>
                </a:lnTo>
                <a:lnTo>
                  <a:pt x="8467" y="3739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609"/>
          <p:cNvSpPr/>
          <p:nvPr/>
        </p:nvSpPr>
        <p:spPr>
          <a:xfrm>
            <a:off x="1220152" y="4530152"/>
            <a:ext cx="325756" cy="30419"/>
          </a:xfrm>
          <a:custGeom>
            <a:avLst/>
            <a:gdLst/>
            <a:ahLst/>
            <a:cxnLst/>
            <a:rect l="0" t="0" r="0" b="0"/>
            <a:pathLst>
              <a:path w="325756" h="30419">
                <a:moveTo>
                  <a:pt x="0" y="30418"/>
                </a:moveTo>
                <a:lnTo>
                  <a:pt x="9102" y="21316"/>
                </a:lnTo>
                <a:lnTo>
                  <a:pt x="12735" y="18635"/>
                </a:lnTo>
                <a:lnTo>
                  <a:pt x="16110" y="16847"/>
                </a:lnTo>
                <a:lnTo>
                  <a:pt x="19313" y="15656"/>
                </a:lnTo>
                <a:lnTo>
                  <a:pt x="23353" y="14862"/>
                </a:lnTo>
                <a:lnTo>
                  <a:pt x="32921" y="13978"/>
                </a:lnTo>
                <a:lnTo>
                  <a:pt x="38140" y="13743"/>
                </a:lnTo>
                <a:lnTo>
                  <a:pt x="49019" y="13482"/>
                </a:lnTo>
                <a:lnTo>
                  <a:pt x="56492" y="12459"/>
                </a:lnTo>
                <a:lnTo>
                  <a:pt x="65284" y="10825"/>
                </a:lnTo>
                <a:lnTo>
                  <a:pt x="74955" y="8784"/>
                </a:lnTo>
                <a:lnTo>
                  <a:pt x="86165" y="7422"/>
                </a:lnTo>
                <a:lnTo>
                  <a:pt x="98401" y="6515"/>
                </a:lnTo>
                <a:lnTo>
                  <a:pt x="111320" y="5910"/>
                </a:lnTo>
                <a:lnTo>
                  <a:pt x="125648" y="4555"/>
                </a:lnTo>
                <a:lnTo>
                  <a:pt x="140916" y="2698"/>
                </a:lnTo>
                <a:lnTo>
                  <a:pt x="156809" y="508"/>
                </a:lnTo>
                <a:lnTo>
                  <a:pt x="172167" y="0"/>
                </a:lnTo>
                <a:lnTo>
                  <a:pt x="187168" y="614"/>
                </a:lnTo>
                <a:lnTo>
                  <a:pt x="201931" y="1976"/>
                </a:lnTo>
                <a:lnTo>
                  <a:pt x="214631" y="2884"/>
                </a:lnTo>
                <a:lnTo>
                  <a:pt x="225955" y="3489"/>
                </a:lnTo>
                <a:lnTo>
                  <a:pt x="245204" y="4162"/>
                </a:lnTo>
                <a:lnTo>
                  <a:pt x="268656" y="4540"/>
                </a:lnTo>
                <a:lnTo>
                  <a:pt x="307147" y="4679"/>
                </a:lnTo>
                <a:lnTo>
                  <a:pt x="311445" y="5639"/>
                </a:lnTo>
                <a:lnTo>
                  <a:pt x="315262" y="7231"/>
                </a:lnTo>
                <a:lnTo>
                  <a:pt x="325755" y="132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610"/>
          <p:cNvSpPr/>
          <p:nvPr/>
        </p:nvSpPr>
        <p:spPr>
          <a:xfrm>
            <a:off x="1263014" y="4629150"/>
            <a:ext cx="308611" cy="8573"/>
          </a:xfrm>
          <a:custGeom>
            <a:avLst/>
            <a:gdLst/>
            <a:ahLst/>
            <a:cxnLst/>
            <a:rect l="0" t="0" r="0" b="0"/>
            <a:pathLst>
              <a:path w="308611" h="8573">
                <a:moveTo>
                  <a:pt x="0" y="0"/>
                </a:moveTo>
                <a:lnTo>
                  <a:pt x="178325" y="0"/>
                </a:lnTo>
                <a:lnTo>
                  <a:pt x="202703" y="953"/>
                </a:lnTo>
                <a:lnTo>
                  <a:pt x="225623" y="2540"/>
                </a:lnTo>
                <a:lnTo>
                  <a:pt x="264107" y="5891"/>
                </a:lnTo>
                <a:lnTo>
                  <a:pt x="308610" y="857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611"/>
          <p:cNvSpPr/>
          <p:nvPr/>
        </p:nvSpPr>
        <p:spPr>
          <a:xfrm>
            <a:off x="1760219" y="4577715"/>
            <a:ext cx="265749" cy="17146"/>
          </a:xfrm>
          <a:custGeom>
            <a:avLst/>
            <a:gdLst/>
            <a:ahLst/>
            <a:cxnLst/>
            <a:rect l="0" t="0" r="0" b="0"/>
            <a:pathLst>
              <a:path w="265749" h="17146">
                <a:moveTo>
                  <a:pt x="0" y="0"/>
                </a:moveTo>
                <a:lnTo>
                  <a:pt x="22755" y="0"/>
                </a:lnTo>
                <a:lnTo>
                  <a:pt x="32315" y="952"/>
                </a:lnTo>
                <a:lnTo>
                  <a:pt x="41546" y="2540"/>
                </a:lnTo>
                <a:lnTo>
                  <a:pt x="50557" y="4551"/>
                </a:lnTo>
                <a:lnTo>
                  <a:pt x="61327" y="5891"/>
                </a:lnTo>
                <a:lnTo>
                  <a:pt x="73270" y="6785"/>
                </a:lnTo>
                <a:lnTo>
                  <a:pt x="97335" y="7778"/>
                </a:lnTo>
                <a:lnTo>
                  <a:pt x="117555" y="8219"/>
                </a:lnTo>
                <a:lnTo>
                  <a:pt x="131710" y="9289"/>
                </a:lnTo>
                <a:lnTo>
                  <a:pt x="182324" y="14394"/>
                </a:lnTo>
                <a:lnTo>
                  <a:pt x="193939" y="15311"/>
                </a:lnTo>
                <a:lnTo>
                  <a:pt x="203588" y="15922"/>
                </a:lnTo>
                <a:lnTo>
                  <a:pt x="221929" y="16601"/>
                </a:lnTo>
                <a:lnTo>
                  <a:pt x="265748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612"/>
          <p:cNvSpPr/>
          <p:nvPr/>
        </p:nvSpPr>
        <p:spPr>
          <a:xfrm>
            <a:off x="2139458" y="4380547"/>
            <a:ext cx="217821" cy="334279"/>
          </a:xfrm>
          <a:custGeom>
            <a:avLst/>
            <a:gdLst/>
            <a:ahLst/>
            <a:cxnLst/>
            <a:rect l="0" t="0" r="0" b="0"/>
            <a:pathLst>
              <a:path w="217821" h="334279">
                <a:moveTo>
                  <a:pt x="83676" y="0"/>
                </a:moveTo>
                <a:lnTo>
                  <a:pt x="83676" y="9102"/>
                </a:lnTo>
                <a:lnTo>
                  <a:pt x="81136" y="18650"/>
                </a:lnTo>
                <a:lnTo>
                  <a:pt x="79126" y="23864"/>
                </a:lnTo>
                <a:lnTo>
                  <a:pt x="76832" y="29244"/>
                </a:lnTo>
                <a:lnTo>
                  <a:pt x="71745" y="40302"/>
                </a:lnTo>
                <a:lnTo>
                  <a:pt x="68102" y="45918"/>
                </a:lnTo>
                <a:lnTo>
                  <a:pt x="63768" y="51568"/>
                </a:lnTo>
                <a:lnTo>
                  <a:pt x="58975" y="57238"/>
                </a:lnTo>
                <a:lnTo>
                  <a:pt x="54826" y="62924"/>
                </a:lnTo>
                <a:lnTo>
                  <a:pt x="51108" y="68619"/>
                </a:lnTo>
                <a:lnTo>
                  <a:pt x="47677" y="74321"/>
                </a:lnTo>
                <a:lnTo>
                  <a:pt x="44436" y="80028"/>
                </a:lnTo>
                <a:lnTo>
                  <a:pt x="38296" y="91448"/>
                </a:lnTo>
                <a:lnTo>
                  <a:pt x="29485" y="108587"/>
                </a:lnTo>
                <a:lnTo>
                  <a:pt x="25641" y="118112"/>
                </a:lnTo>
                <a:lnTo>
                  <a:pt x="16290" y="143934"/>
                </a:lnTo>
                <a:lnTo>
                  <a:pt x="12082" y="157869"/>
                </a:lnTo>
                <a:lnTo>
                  <a:pt x="8325" y="171921"/>
                </a:lnTo>
                <a:lnTo>
                  <a:pt x="4867" y="186051"/>
                </a:lnTo>
                <a:lnTo>
                  <a:pt x="2562" y="199282"/>
                </a:lnTo>
                <a:lnTo>
                  <a:pt x="1025" y="211912"/>
                </a:lnTo>
                <a:lnTo>
                  <a:pt x="0" y="224142"/>
                </a:lnTo>
                <a:lnTo>
                  <a:pt x="270" y="234201"/>
                </a:lnTo>
                <a:lnTo>
                  <a:pt x="1402" y="242811"/>
                </a:lnTo>
                <a:lnTo>
                  <a:pt x="3109" y="250457"/>
                </a:lnTo>
                <a:lnTo>
                  <a:pt x="4248" y="257459"/>
                </a:lnTo>
                <a:lnTo>
                  <a:pt x="5006" y="264032"/>
                </a:lnTo>
                <a:lnTo>
                  <a:pt x="5512" y="270319"/>
                </a:lnTo>
                <a:lnTo>
                  <a:pt x="8614" y="279844"/>
                </a:lnTo>
                <a:lnTo>
                  <a:pt x="10775" y="283718"/>
                </a:lnTo>
                <a:lnTo>
                  <a:pt x="15073" y="289158"/>
                </a:lnTo>
                <a:lnTo>
                  <a:pt x="20796" y="295642"/>
                </a:lnTo>
                <a:lnTo>
                  <a:pt x="27469" y="302822"/>
                </a:lnTo>
                <a:lnTo>
                  <a:pt x="35727" y="308561"/>
                </a:lnTo>
                <a:lnTo>
                  <a:pt x="45043" y="313340"/>
                </a:lnTo>
                <a:lnTo>
                  <a:pt x="55063" y="317478"/>
                </a:lnTo>
                <a:lnTo>
                  <a:pt x="71277" y="324616"/>
                </a:lnTo>
                <a:lnTo>
                  <a:pt x="78268" y="327854"/>
                </a:lnTo>
                <a:lnTo>
                  <a:pt x="84833" y="330011"/>
                </a:lnTo>
                <a:lnTo>
                  <a:pt x="91115" y="331451"/>
                </a:lnTo>
                <a:lnTo>
                  <a:pt x="97208" y="332409"/>
                </a:lnTo>
                <a:lnTo>
                  <a:pt x="103175" y="333049"/>
                </a:lnTo>
                <a:lnTo>
                  <a:pt x="109058" y="333475"/>
                </a:lnTo>
                <a:lnTo>
                  <a:pt x="114885" y="333759"/>
                </a:lnTo>
                <a:lnTo>
                  <a:pt x="126439" y="334075"/>
                </a:lnTo>
                <a:lnTo>
                  <a:pt x="158481" y="334278"/>
                </a:lnTo>
                <a:lnTo>
                  <a:pt x="166884" y="333342"/>
                </a:lnTo>
                <a:lnTo>
                  <a:pt x="174390" y="331765"/>
                </a:lnTo>
                <a:lnTo>
                  <a:pt x="181300" y="329762"/>
                </a:lnTo>
                <a:lnTo>
                  <a:pt x="186859" y="327474"/>
                </a:lnTo>
                <a:lnTo>
                  <a:pt x="191517" y="324996"/>
                </a:lnTo>
                <a:lnTo>
                  <a:pt x="195576" y="322392"/>
                </a:lnTo>
                <a:lnTo>
                  <a:pt x="200186" y="317798"/>
                </a:lnTo>
                <a:lnTo>
                  <a:pt x="205164" y="311878"/>
                </a:lnTo>
                <a:lnTo>
                  <a:pt x="217741" y="295498"/>
                </a:lnTo>
                <a:lnTo>
                  <a:pt x="217820" y="291296"/>
                </a:lnTo>
                <a:lnTo>
                  <a:pt x="216921" y="285637"/>
                </a:lnTo>
                <a:lnTo>
                  <a:pt x="215369" y="279007"/>
                </a:lnTo>
                <a:lnTo>
                  <a:pt x="211104" y="269101"/>
                </a:lnTo>
                <a:lnTo>
                  <a:pt x="208633" y="265126"/>
                </a:lnTo>
                <a:lnTo>
                  <a:pt x="206033" y="262475"/>
                </a:lnTo>
                <a:lnTo>
                  <a:pt x="203348" y="260709"/>
                </a:lnTo>
                <a:lnTo>
                  <a:pt x="196871" y="257793"/>
                </a:lnTo>
                <a:lnTo>
                  <a:pt x="187643" y="253323"/>
                </a:lnTo>
                <a:lnTo>
                  <a:pt x="182515" y="251749"/>
                </a:lnTo>
                <a:lnTo>
                  <a:pt x="177191" y="250700"/>
                </a:lnTo>
                <a:lnTo>
                  <a:pt x="171737" y="250001"/>
                </a:lnTo>
                <a:lnTo>
                  <a:pt x="166196" y="249535"/>
                </a:lnTo>
                <a:lnTo>
                  <a:pt x="160597" y="249224"/>
                </a:lnTo>
                <a:lnTo>
                  <a:pt x="154959" y="249017"/>
                </a:lnTo>
                <a:lnTo>
                  <a:pt x="133372" y="248725"/>
                </a:lnTo>
                <a:lnTo>
                  <a:pt x="125379" y="249637"/>
                </a:lnTo>
                <a:lnTo>
                  <a:pt x="117194" y="251197"/>
                </a:lnTo>
                <a:lnTo>
                  <a:pt x="108878" y="253190"/>
                </a:lnTo>
                <a:lnTo>
                  <a:pt x="100478" y="255471"/>
                </a:lnTo>
                <a:lnTo>
                  <a:pt x="83524" y="260545"/>
                </a:lnTo>
                <a:lnTo>
                  <a:pt x="76907" y="262279"/>
                </a:lnTo>
                <a:lnTo>
                  <a:pt x="71544" y="263435"/>
                </a:lnTo>
                <a:lnTo>
                  <a:pt x="67015" y="264206"/>
                </a:lnTo>
                <a:lnTo>
                  <a:pt x="63044" y="264720"/>
                </a:lnTo>
                <a:lnTo>
                  <a:pt x="59444" y="265063"/>
                </a:lnTo>
                <a:lnTo>
                  <a:pt x="56092" y="265291"/>
                </a:lnTo>
                <a:lnTo>
                  <a:pt x="53857" y="266396"/>
                </a:lnTo>
                <a:lnTo>
                  <a:pt x="52366" y="268085"/>
                </a:lnTo>
                <a:lnTo>
                  <a:pt x="51373" y="270163"/>
                </a:lnTo>
                <a:lnTo>
                  <a:pt x="51664" y="272501"/>
                </a:lnTo>
                <a:lnTo>
                  <a:pt x="52809" y="275013"/>
                </a:lnTo>
                <a:lnTo>
                  <a:pt x="57959" y="2828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613"/>
          <p:cNvSpPr/>
          <p:nvPr/>
        </p:nvSpPr>
        <p:spPr>
          <a:xfrm>
            <a:off x="2506027" y="4389120"/>
            <a:ext cx="77153" cy="291466"/>
          </a:xfrm>
          <a:custGeom>
            <a:avLst/>
            <a:gdLst/>
            <a:ahLst/>
            <a:cxnLst/>
            <a:rect l="0" t="0" r="0" b="0"/>
            <a:pathLst>
              <a:path w="77153" h="291466">
                <a:moveTo>
                  <a:pt x="0" y="0"/>
                </a:moveTo>
                <a:lnTo>
                  <a:pt x="4551" y="9102"/>
                </a:lnTo>
                <a:lnTo>
                  <a:pt x="5891" y="13688"/>
                </a:lnTo>
                <a:lnTo>
                  <a:pt x="6785" y="18650"/>
                </a:lnTo>
                <a:lnTo>
                  <a:pt x="7381" y="23863"/>
                </a:lnTo>
                <a:lnTo>
                  <a:pt x="8043" y="32196"/>
                </a:lnTo>
                <a:lnTo>
                  <a:pt x="8220" y="35752"/>
                </a:lnTo>
                <a:lnTo>
                  <a:pt x="10242" y="44789"/>
                </a:lnTo>
                <a:lnTo>
                  <a:pt x="23143" y="95080"/>
                </a:lnTo>
                <a:lnTo>
                  <a:pt x="36956" y="153065"/>
                </a:lnTo>
                <a:lnTo>
                  <a:pt x="41782" y="176338"/>
                </a:lnTo>
                <a:lnTo>
                  <a:pt x="45000" y="194711"/>
                </a:lnTo>
                <a:lnTo>
                  <a:pt x="47145" y="209817"/>
                </a:lnTo>
                <a:lnTo>
                  <a:pt x="49527" y="220840"/>
                </a:lnTo>
                <a:lnTo>
                  <a:pt x="52068" y="229142"/>
                </a:lnTo>
                <a:lnTo>
                  <a:pt x="54714" y="235629"/>
                </a:lnTo>
                <a:lnTo>
                  <a:pt x="56479" y="240905"/>
                </a:lnTo>
                <a:lnTo>
                  <a:pt x="58439" y="249309"/>
                </a:lnTo>
                <a:lnTo>
                  <a:pt x="60867" y="254788"/>
                </a:lnTo>
                <a:lnTo>
                  <a:pt x="64390" y="261299"/>
                </a:lnTo>
                <a:lnTo>
                  <a:pt x="68645" y="268497"/>
                </a:lnTo>
                <a:lnTo>
                  <a:pt x="71480" y="274248"/>
                </a:lnTo>
                <a:lnTo>
                  <a:pt x="73371" y="279034"/>
                </a:lnTo>
                <a:lnTo>
                  <a:pt x="77152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614"/>
          <p:cNvSpPr/>
          <p:nvPr/>
        </p:nvSpPr>
        <p:spPr>
          <a:xfrm>
            <a:off x="2454592" y="4517707"/>
            <a:ext cx="265748" cy="8573"/>
          </a:xfrm>
          <a:custGeom>
            <a:avLst/>
            <a:gdLst/>
            <a:ahLst/>
            <a:cxnLst/>
            <a:rect l="0" t="0" r="0" b="0"/>
            <a:pathLst>
              <a:path w="265748" h="8573">
                <a:moveTo>
                  <a:pt x="0" y="8572"/>
                </a:moveTo>
                <a:lnTo>
                  <a:pt x="22754" y="4022"/>
                </a:lnTo>
                <a:lnTo>
                  <a:pt x="31362" y="2681"/>
                </a:lnTo>
                <a:lnTo>
                  <a:pt x="39005" y="1788"/>
                </a:lnTo>
                <a:lnTo>
                  <a:pt x="46006" y="1191"/>
                </a:lnTo>
                <a:lnTo>
                  <a:pt x="59246" y="794"/>
                </a:lnTo>
                <a:lnTo>
                  <a:pt x="216643" y="47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615"/>
          <p:cNvSpPr/>
          <p:nvPr/>
        </p:nvSpPr>
        <p:spPr>
          <a:xfrm>
            <a:off x="2771775" y="4372363"/>
            <a:ext cx="402908" cy="239506"/>
          </a:xfrm>
          <a:custGeom>
            <a:avLst/>
            <a:gdLst/>
            <a:ahLst/>
            <a:cxnLst/>
            <a:rect l="0" t="0" r="0" b="0"/>
            <a:pathLst>
              <a:path w="402908" h="239506">
                <a:moveTo>
                  <a:pt x="0" y="42474"/>
                </a:moveTo>
                <a:lnTo>
                  <a:pt x="19312" y="23161"/>
                </a:lnTo>
                <a:lnTo>
                  <a:pt x="22399" y="21026"/>
                </a:lnTo>
                <a:lnTo>
                  <a:pt x="31296" y="17069"/>
                </a:lnTo>
                <a:lnTo>
                  <a:pt x="39964" y="11240"/>
                </a:lnTo>
                <a:lnTo>
                  <a:pt x="48565" y="8137"/>
                </a:lnTo>
                <a:lnTo>
                  <a:pt x="54287" y="4036"/>
                </a:lnTo>
                <a:lnTo>
                  <a:pt x="58098" y="2561"/>
                </a:lnTo>
                <a:lnTo>
                  <a:pt x="67414" y="923"/>
                </a:lnTo>
                <a:lnTo>
                  <a:pt x="73517" y="485"/>
                </a:lnTo>
                <a:lnTo>
                  <a:pt x="80444" y="194"/>
                </a:lnTo>
                <a:lnTo>
                  <a:pt x="87919" y="0"/>
                </a:lnTo>
                <a:lnTo>
                  <a:pt x="94808" y="823"/>
                </a:lnTo>
                <a:lnTo>
                  <a:pt x="101305" y="2324"/>
                </a:lnTo>
                <a:lnTo>
                  <a:pt x="107541" y="4277"/>
                </a:lnTo>
                <a:lnTo>
                  <a:pt x="116462" y="6532"/>
                </a:lnTo>
                <a:lnTo>
                  <a:pt x="139073" y="11577"/>
                </a:lnTo>
                <a:lnTo>
                  <a:pt x="150818" y="16161"/>
                </a:lnTo>
                <a:lnTo>
                  <a:pt x="162458" y="22074"/>
                </a:lnTo>
                <a:lnTo>
                  <a:pt x="183645" y="34361"/>
                </a:lnTo>
                <a:lnTo>
                  <a:pt x="199412" y="42996"/>
                </a:lnTo>
                <a:lnTo>
                  <a:pt x="210230" y="50008"/>
                </a:lnTo>
                <a:lnTo>
                  <a:pt x="214448" y="53212"/>
                </a:lnTo>
                <a:lnTo>
                  <a:pt x="218213" y="57253"/>
                </a:lnTo>
                <a:lnTo>
                  <a:pt x="221675" y="61851"/>
                </a:lnTo>
                <a:lnTo>
                  <a:pt x="224936" y="66822"/>
                </a:lnTo>
                <a:lnTo>
                  <a:pt x="228062" y="72994"/>
                </a:lnTo>
                <a:lnTo>
                  <a:pt x="231099" y="79966"/>
                </a:lnTo>
                <a:lnTo>
                  <a:pt x="234075" y="87471"/>
                </a:lnTo>
                <a:lnTo>
                  <a:pt x="236060" y="93427"/>
                </a:lnTo>
                <a:lnTo>
                  <a:pt x="237383" y="98350"/>
                </a:lnTo>
                <a:lnTo>
                  <a:pt x="238265" y="102585"/>
                </a:lnTo>
                <a:lnTo>
                  <a:pt x="237901" y="107313"/>
                </a:lnTo>
                <a:lnTo>
                  <a:pt x="236705" y="112370"/>
                </a:lnTo>
                <a:lnTo>
                  <a:pt x="234956" y="117646"/>
                </a:lnTo>
                <a:lnTo>
                  <a:pt x="232837" y="122116"/>
                </a:lnTo>
                <a:lnTo>
                  <a:pt x="230472" y="126049"/>
                </a:lnTo>
                <a:lnTo>
                  <a:pt x="225304" y="132958"/>
                </a:lnTo>
                <a:lnTo>
                  <a:pt x="219832" y="139205"/>
                </a:lnTo>
                <a:lnTo>
                  <a:pt x="214182" y="144108"/>
                </a:lnTo>
                <a:lnTo>
                  <a:pt x="206606" y="150235"/>
                </a:lnTo>
                <a:lnTo>
                  <a:pt x="197745" y="157177"/>
                </a:lnTo>
                <a:lnTo>
                  <a:pt x="189932" y="163710"/>
                </a:lnTo>
                <a:lnTo>
                  <a:pt x="182819" y="169971"/>
                </a:lnTo>
                <a:lnTo>
                  <a:pt x="176171" y="176050"/>
                </a:lnTo>
                <a:lnTo>
                  <a:pt x="169835" y="181055"/>
                </a:lnTo>
                <a:lnTo>
                  <a:pt x="163706" y="185344"/>
                </a:lnTo>
                <a:lnTo>
                  <a:pt x="151815" y="192649"/>
                </a:lnTo>
                <a:lnTo>
                  <a:pt x="131554" y="204022"/>
                </a:lnTo>
                <a:lnTo>
                  <a:pt x="92700" y="226943"/>
                </a:lnTo>
                <a:lnTo>
                  <a:pt x="83241" y="234397"/>
                </a:lnTo>
                <a:lnTo>
                  <a:pt x="82164" y="236146"/>
                </a:lnTo>
                <a:lnTo>
                  <a:pt x="82398" y="237311"/>
                </a:lnTo>
                <a:lnTo>
                  <a:pt x="83507" y="238088"/>
                </a:lnTo>
                <a:lnTo>
                  <a:pt x="87279" y="238951"/>
                </a:lnTo>
                <a:lnTo>
                  <a:pt x="89618" y="239181"/>
                </a:lnTo>
                <a:lnTo>
                  <a:pt x="147521" y="239505"/>
                </a:lnTo>
                <a:lnTo>
                  <a:pt x="175499" y="238598"/>
                </a:lnTo>
                <a:lnTo>
                  <a:pt x="269487" y="233724"/>
                </a:lnTo>
                <a:lnTo>
                  <a:pt x="402907" y="2310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616"/>
          <p:cNvSpPr/>
          <p:nvPr/>
        </p:nvSpPr>
        <p:spPr>
          <a:xfrm>
            <a:off x="620077" y="5015265"/>
            <a:ext cx="342901" cy="16793"/>
          </a:xfrm>
          <a:custGeom>
            <a:avLst/>
            <a:gdLst/>
            <a:ahLst/>
            <a:cxnLst/>
            <a:rect l="0" t="0" r="0" b="0"/>
            <a:pathLst>
              <a:path w="342901" h="16793">
                <a:moveTo>
                  <a:pt x="0" y="8220"/>
                </a:moveTo>
                <a:lnTo>
                  <a:pt x="4551" y="3669"/>
                </a:lnTo>
                <a:lnTo>
                  <a:pt x="6844" y="2328"/>
                </a:lnTo>
                <a:lnTo>
                  <a:pt x="9325" y="1434"/>
                </a:lnTo>
                <a:lnTo>
                  <a:pt x="11932" y="838"/>
                </a:lnTo>
                <a:lnTo>
                  <a:pt x="21289" y="442"/>
                </a:lnTo>
                <a:lnTo>
                  <a:pt x="52007" y="0"/>
                </a:lnTo>
                <a:lnTo>
                  <a:pt x="71819" y="835"/>
                </a:lnTo>
                <a:lnTo>
                  <a:pt x="93599" y="2344"/>
                </a:lnTo>
                <a:lnTo>
                  <a:pt x="133992" y="5608"/>
                </a:lnTo>
                <a:lnTo>
                  <a:pt x="205926" y="10244"/>
                </a:lnTo>
                <a:lnTo>
                  <a:pt x="342900" y="1679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617"/>
          <p:cNvSpPr/>
          <p:nvPr/>
        </p:nvSpPr>
        <p:spPr>
          <a:xfrm>
            <a:off x="1108836" y="4860607"/>
            <a:ext cx="274194" cy="197103"/>
          </a:xfrm>
          <a:custGeom>
            <a:avLst/>
            <a:gdLst/>
            <a:ahLst/>
            <a:cxnLst/>
            <a:rect l="0" t="0" r="0" b="0"/>
            <a:pathLst>
              <a:path w="274194" h="197103">
                <a:moveTo>
                  <a:pt x="42736" y="0"/>
                </a:moveTo>
                <a:lnTo>
                  <a:pt x="42736" y="13653"/>
                </a:lnTo>
                <a:lnTo>
                  <a:pt x="41783" y="18627"/>
                </a:lnTo>
                <a:lnTo>
                  <a:pt x="40196" y="22895"/>
                </a:lnTo>
                <a:lnTo>
                  <a:pt x="38185" y="26694"/>
                </a:lnTo>
                <a:lnTo>
                  <a:pt x="35892" y="32083"/>
                </a:lnTo>
                <a:lnTo>
                  <a:pt x="33411" y="38534"/>
                </a:lnTo>
                <a:lnTo>
                  <a:pt x="30804" y="45691"/>
                </a:lnTo>
                <a:lnTo>
                  <a:pt x="27162" y="51416"/>
                </a:lnTo>
                <a:lnTo>
                  <a:pt x="22828" y="56185"/>
                </a:lnTo>
                <a:lnTo>
                  <a:pt x="18034" y="60317"/>
                </a:lnTo>
                <a:lnTo>
                  <a:pt x="14838" y="64976"/>
                </a:lnTo>
                <a:lnTo>
                  <a:pt x="12707" y="69988"/>
                </a:lnTo>
                <a:lnTo>
                  <a:pt x="11287" y="75233"/>
                </a:lnTo>
                <a:lnTo>
                  <a:pt x="9387" y="79683"/>
                </a:lnTo>
                <a:lnTo>
                  <a:pt x="7169" y="83602"/>
                </a:lnTo>
                <a:lnTo>
                  <a:pt x="4737" y="87167"/>
                </a:lnTo>
                <a:lnTo>
                  <a:pt x="3116" y="90496"/>
                </a:lnTo>
                <a:lnTo>
                  <a:pt x="2035" y="93669"/>
                </a:lnTo>
                <a:lnTo>
                  <a:pt x="834" y="99733"/>
                </a:lnTo>
                <a:lnTo>
                  <a:pt x="300" y="105603"/>
                </a:lnTo>
                <a:lnTo>
                  <a:pt x="158" y="109455"/>
                </a:lnTo>
                <a:lnTo>
                  <a:pt x="0" y="118814"/>
                </a:lnTo>
                <a:lnTo>
                  <a:pt x="910" y="123025"/>
                </a:lnTo>
                <a:lnTo>
                  <a:pt x="2470" y="126784"/>
                </a:lnTo>
                <a:lnTo>
                  <a:pt x="4462" y="130243"/>
                </a:lnTo>
                <a:lnTo>
                  <a:pt x="7695" y="133501"/>
                </a:lnTo>
                <a:lnTo>
                  <a:pt x="11755" y="136626"/>
                </a:lnTo>
                <a:lnTo>
                  <a:pt x="16367" y="139662"/>
                </a:lnTo>
                <a:lnTo>
                  <a:pt x="21347" y="142638"/>
                </a:lnTo>
                <a:lnTo>
                  <a:pt x="26571" y="145575"/>
                </a:lnTo>
                <a:lnTo>
                  <a:pt x="31960" y="148485"/>
                </a:lnTo>
                <a:lnTo>
                  <a:pt x="40486" y="154258"/>
                </a:lnTo>
                <a:lnTo>
                  <a:pt x="44094" y="157132"/>
                </a:lnTo>
                <a:lnTo>
                  <a:pt x="49356" y="159999"/>
                </a:lnTo>
                <a:lnTo>
                  <a:pt x="55722" y="162864"/>
                </a:lnTo>
                <a:lnTo>
                  <a:pt x="62823" y="165726"/>
                </a:lnTo>
                <a:lnTo>
                  <a:pt x="72320" y="168586"/>
                </a:lnTo>
                <a:lnTo>
                  <a:pt x="83414" y="171446"/>
                </a:lnTo>
                <a:lnTo>
                  <a:pt x="130887" y="182879"/>
                </a:lnTo>
                <a:lnTo>
                  <a:pt x="141508" y="185737"/>
                </a:lnTo>
                <a:lnTo>
                  <a:pt x="160930" y="191452"/>
                </a:lnTo>
                <a:lnTo>
                  <a:pt x="170109" y="193358"/>
                </a:lnTo>
                <a:lnTo>
                  <a:pt x="179087" y="194627"/>
                </a:lnTo>
                <a:lnTo>
                  <a:pt x="187929" y="195474"/>
                </a:lnTo>
                <a:lnTo>
                  <a:pt x="196681" y="196038"/>
                </a:lnTo>
                <a:lnTo>
                  <a:pt x="205373" y="196415"/>
                </a:lnTo>
                <a:lnTo>
                  <a:pt x="228720" y="196945"/>
                </a:lnTo>
                <a:lnTo>
                  <a:pt x="247702" y="197102"/>
                </a:lnTo>
                <a:lnTo>
                  <a:pt x="274193" y="1885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618"/>
          <p:cNvSpPr/>
          <p:nvPr/>
        </p:nvSpPr>
        <p:spPr>
          <a:xfrm>
            <a:off x="1280160" y="4860607"/>
            <a:ext cx="25718" cy="462916"/>
          </a:xfrm>
          <a:custGeom>
            <a:avLst/>
            <a:gdLst/>
            <a:ahLst/>
            <a:cxnLst/>
            <a:rect l="0" t="0" r="0" b="0"/>
            <a:pathLst>
              <a:path w="25718" h="462916">
                <a:moveTo>
                  <a:pt x="25717" y="0"/>
                </a:moveTo>
                <a:lnTo>
                  <a:pt x="25717" y="13653"/>
                </a:lnTo>
                <a:lnTo>
                  <a:pt x="24764" y="21484"/>
                </a:lnTo>
                <a:lnTo>
                  <a:pt x="23177" y="30516"/>
                </a:lnTo>
                <a:lnTo>
                  <a:pt x="21166" y="40346"/>
                </a:lnTo>
                <a:lnTo>
                  <a:pt x="19825" y="49758"/>
                </a:lnTo>
                <a:lnTo>
                  <a:pt x="18932" y="58890"/>
                </a:lnTo>
                <a:lnTo>
                  <a:pt x="18336" y="67834"/>
                </a:lnTo>
                <a:lnTo>
                  <a:pt x="17939" y="76655"/>
                </a:lnTo>
                <a:lnTo>
                  <a:pt x="17497" y="94077"/>
                </a:lnTo>
                <a:lnTo>
                  <a:pt x="16427" y="106533"/>
                </a:lnTo>
                <a:lnTo>
                  <a:pt x="12698" y="138153"/>
                </a:lnTo>
                <a:lnTo>
                  <a:pt x="10370" y="153062"/>
                </a:lnTo>
                <a:lnTo>
                  <a:pt x="7866" y="166811"/>
                </a:lnTo>
                <a:lnTo>
                  <a:pt x="5244" y="179788"/>
                </a:lnTo>
                <a:lnTo>
                  <a:pt x="3496" y="191296"/>
                </a:lnTo>
                <a:lnTo>
                  <a:pt x="2330" y="201826"/>
                </a:lnTo>
                <a:lnTo>
                  <a:pt x="1553" y="211703"/>
                </a:lnTo>
                <a:lnTo>
                  <a:pt x="1035" y="221145"/>
                </a:lnTo>
                <a:lnTo>
                  <a:pt x="460" y="239257"/>
                </a:lnTo>
                <a:lnTo>
                  <a:pt x="40" y="298778"/>
                </a:lnTo>
                <a:lnTo>
                  <a:pt x="0" y="437243"/>
                </a:lnTo>
                <a:lnTo>
                  <a:pt x="952" y="442943"/>
                </a:lnTo>
                <a:lnTo>
                  <a:pt x="2540" y="446743"/>
                </a:lnTo>
                <a:lnTo>
                  <a:pt x="8572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619"/>
          <p:cNvSpPr/>
          <p:nvPr/>
        </p:nvSpPr>
        <p:spPr>
          <a:xfrm>
            <a:off x="1537334" y="5006444"/>
            <a:ext cx="325756" cy="25614"/>
          </a:xfrm>
          <a:custGeom>
            <a:avLst/>
            <a:gdLst/>
            <a:ahLst/>
            <a:cxnLst/>
            <a:rect l="0" t="0" r="0" b="0"/>
            <a:pathLst>
              <a:path w="325756" h="25614">
                <a:moveTo>
                  <a:pt x="0" y="8468"/>
                </a:moveTo>
                <a:lnTo>
                  <a:pt x="18204" y="3918"/>
                </a:lnTo>
                <a:lnTo>
                  <a:pt x="25471" y="2576"/>
                </a:lnTo>
                <a:lnTo>
                  <a:pt x="32221" y="1683"/>
                </a:lnTo>
                <a:lnTo>
                  <a:pt x="38626" y="1087"/>
                </a:lnTo>
                <a:lnTo>
                  <a:pt x="44801" y="690"/>
                </a:lnTo>
                <a:lnTo>
                  <a:pt x="50822" y="425"/>
                </a:lnTo>
                <a:lnTo>
                  <a:pt x="56742" y="249"/>
                </a:lnTo>
                <a:lnTo>
                  <a:pt x="87827" y="0"/>
                </a:lnTo>
                <a:lnTo>
                  <a:pt x="97604" y="918"/>
                </a:lnTo>
                <a:lnTo>
                  <a:pt x="106027" y="2482"/>
                </a:lnTo>
                <a:lnTo>
                  <a:pt x="113547" y="4478"/>
                </a:lnTo>
                <a:lnTo>
                  <a:pt x="121419" y="5808"/>
                </a:lnTo>
                <a:lnTo>
                  <a:pt x="129523" y="6695"/>
                </a:lnTo>
                <a:lnTo>
                  <a:pt x="137784" y="7286"/>
                </a:lnTo>
                <a:lnTo>
                  <a:pt x="146149" y="7680"/>
                </a:lnTo>
                <a:lnTo>
                  <a:pt x="163063" y="8118"/>
                </a:lnTo>
                <a:lnTo>
                  <a:pt x="209778" y="8437"/>
                </a:lnTo>
                <a:lnTo>
                  <a:pt x="218910" y="9400"/>
                </a:lnTo>
                <a:lnTo>
                  <a:pt x="229760" y="10995"/>
                </a:lnTo>
                <a:lnTo>
                  <a:pt x="241756" y="13010"/>
                </a:lnTo>
                <a:lnTo>
                  <a:pt x="251658" y="14353"/>
                </a:lnTo>
                <a:lnTo>
                  <a:pt x="260165" y="15249"/>
                </a:lnTo>
                <a:lnTo>
                  <a:pt x="267741" y="15846"/>
                </a:lnTo>
                <a:lnTo>
                  <a:pt x="276601" y="16244"/>
                </a:lnTo>
                <a:lnTo>
                  <a:pt x="296607" y="16687"/>
                </a:lnTo>
                <a:lnTo>
                  <a:pt x="303466" y="17757"/>
                </a:lnTo>
                <a:lnTo>
                  <a:pt x="325755" y="2561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620"/>
          <p:cNvSpPr/>
          <p:nvPr/>
        </p:nvSpPr>
        <p:spPr>
          <a:xfrm>
            <a:off x="1520189" y="5092065"/>
            <a:ext cx="334329" cy="8573"/>
          </a:xfrm>
          <a:custGeom>
            <a:avLst/>
            <a:gdLst/>
            <a:ahLst/>
            <a:cxnLst/>
            <a:rect l="0" t="0" r="0" b="0"/>
            <a:pathLst>
              <a:path w="334329" h="8573">
                <a:moveTo>
                  <a:pt x="0" y="8572"/>
                </a:moveTo>
                <a:lnTo>
                  <a:pt x="18204" y="4022"/>
                </a:lnTo>
                <a:lnTo>
                  <a:pt x="25471" y="2680"/>
                </a:lnTo>
                <a:lnTo>
                  <a:pt x="32221" y="1787"/>
                </a:lnTo>
                <a:lnTo>
                  <a:pt x="38626" y="1191"/>
                </a:lnTo>
                <a:lnTo>
                  <a:pt x="43848" y="794"/>
                </a:lnTo>
                <a:lnTo>
                  <a:pt x="48282" y="529"/>
                </a:lnTo>
                <a:lnTo>
                  <a:pt x="52191" y="353"/>
                </a:lnTo>
                <a:lnTo>
                  <a:pt x="64154" y="157"/>
                </a:lnTo>
                <a:lnTo>
                  <a:pt x="33432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621"/>
          <p:cNvSpPr/>
          <p:nvPr/>
        </p:nvSpPr>
        <p:spPr>
          <a:xfrm>
            <a:off x="2060257" y="5049202"/>
            <a:ext cx="197169" cy="15312"/>
          </a:xfrm>
          <a:custGeom>
            <a:avLst/>
            <a:gdLst/>
            <a:ahLst/>
            <a:cxnLst/>
            <a:rect l="0" t="0" r="0" b="0"/>
            <a:pathLst>
              <a:path w="197169" h="15312">
                <a:moveTo>
                  <a:pt x="0" y="0"/>
                </a:moveTo>
                <a:lnTo>
                  <a:pt x="32922" y="0"/>
                </a:lnTo>
                <a:lnTo>
                  <a:pt x="43855" y="953"/>
                </a:lnTo>
                <a:lnTo>
                  <a:pt x="89935" y="5892"/>
                </a:lnTo>
                <a:lnTo>
                  <a:pt x="100914" y="6785"/>
                </a:lnTo>
                <a:lnTo>
                  <a:pt x="110139" y="7381"/>
                </a:lnTo>
                <a:lnTo>
                  <a:pt x="125468" y="8043"/>
                </a:lnTo>
                <a:lnTo>
                  <a:pt x="132223" y="8219"/>
                </a:lnTo>
                <a:lnTo>
                  <a:pt x="138631" y="9290"/>
                </a:lnTo>
                <a:lnTo>
                  <a:pt x="144808" y="10956"/>
                </a:lnTo>
                <a:lnTo>
                  <a:pt x="150831" y="13019"/>
                </a:lnTo>
                <a:lnTo>
                  <a:pt x="156752" y="14395"/>
                </a:lnTo>
                <a:lnTo>
                  <a:pt x="162604" y="15311"/>
                </a:lnTo>
                <a:lnTo>
                  <a:pt x="197168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622"/>
          <p:cNvSpPr/>
          <p:nvPr/>
        </p:nvSpPr>
        <p:spPr>
          <a:xfrm>
            <a:off x="2368933" y="4834890"/>
            <a:ext cx="222820" cy="161535"/>
          </a:xfrm>
          <a:custGeom>
            <a:avLst/>
            <a:gdLst/>
            <a:ahLst/>
            <a:cxnLst/>
            <a:rect l="0" t="0" r="0" b="0"/>
            <a:pathLst>
              <a:path w="222820" h="161535">
                <a:moveTo>
                  <a:pt x="42796" y="0"/>
                </a:moveTo>
                <a:lnTo>
                  <a:pt x="38246" y="13652"/>
                </a:lnTo>
                <a:lnTo>
                  <a:pt x="35953" y="18626"/>
                </a:lnTo>
                <a:lnTo>
                  <a:pt x="33471" y="22895"/>
                </a:lnTo>
                <a:lnTo>
                  <a:pt x="30865" y="26693"/>
                </a:lnTo>
                <a:lnTo>
                  <a:pt x="28174" y="30178"/>
                </a:lnTo>
                <a:lnTo>
                  <a:pt x="25428" y="33453"/>
                </a:lnTo>
                <a:lnTo>
                  <a:pt x="22645" y="36590"/>
                </a:lnTo>
                <a:lnTo>
                  <a:pt x="20790" y="40586"/>
                </a:lnTo>
                <a:lnTo>
                  <a:pt x="19553" y="45154"/>
                </a:lnTo>
                <a:lnTo>
                  <a:pt x="18728" y="50106"/>
                </a:lnTo>
                <a:lnTo>
                  <a:pt x="16273" y="55311"/>
                </a:lnTo>
                <a:lnTo>
                  <a:pt x="12732" y="60686"/>
                </a:lnTo>
                <a:lnTo>
                  <a:pt x="8466" y="66175"/>
                </a:lnTo>
                <a:lnTo>
                  <a:pt x="5622" y="71739"/>
                </a:lnTo>
                <a:lnTo>
                  <a:pt x="3726" y="77353"/>
                </a:lnTo>
                <a:lnTo>
                  <a:pt x="683" y="90951"/>
                </a:lnTo>
                <a:lnTo>
                  <a:pt x="433" y="93971"/>
                </a:lnTo>
                <a:lnTo>
                  <a:pt x="267" y="97889"/>
                </a:lnTo>
                <a:lnTo>
                  <a:pt x="82" y="107324"/>
                </a:lnTo>
                <a:lnTo>
                  <a:pt x="0" y="117867"/>
                </a:lnTo>
                <a:lnTo>
                  <a:pt x="930" y="122393"/>
                </a:lnTo>
                <a:lnTo>
                  <a:pt x="2503" y="126362"/>
                </a:lnTo>
                <a:lnTo>
                  <a:pt x="4504" y="129961"/>
                </a:lnTo>
                <a:lnTo>
                  <a:pt x="8696" y="133313"/>
                </a:lnTo>
                <a:lnTo>
                  <a:pt x="14348" y="136500"/>
                </a:lnTo>
                <a:lnTo>
                  <a:pt x="20973" y="139578"/>
                </a:lnTo>
                <a:lnTo>
                  <a:pt x="26343" y="142582"/>
                </a:lnTo>
                <a:lnTo>
                  <a:pt x="30875" y="145537"/>
                </a:lnTo>
                <a:lnTo>
                  <a:pt x="34849" y="148460"/>
                </a:lnTo>
                <a:lnTo>
                  <a:pt x="41804" y="151707"/>
                </a:lnTo>
                <a:lnTo>
                  <a:pt x="44992" y="152573"/>
                </a:lnTo>
                <a:lnTo>
                  <a:pt x="53785" y="154103"/>
                </a:lnTo>
                <a:lnTo>
                  <a:pt x="81336" y="158342"/>
                </a:lnTo>
                <a:lnTo>
                  <a:pt x="98969" y="159854"/>
                </a:lnTo>
                <a:lnTo>
                  <a:pt x="118345" y="160862"/>
                </a:lnTo>
                <a:lnTo>
                  <a:pt x="138882" y="161534"/>
                </a:lnTo>
                <a:lnTo>
                  <a:pt x="154479" y="161029"/>
                </a:lnTo>
                <a:lnTo>
                  <a:pt x="166781" y="159740"/>
                </a:lnTo>
                <a:lnTo>
                  <a:pt x="176888" y="157928"/>
                </a:lnTo>
                <a:lnTo>
                  <a:pt x="184578" y="156720"/>
                </a:lnTo>
                <a:lnTo>
                  <a:pt x="190658" y="155915"/>
                </a:lnTo>
                <a:lnTo>
                  <a:pt x="195663" y="155378"/>
                </a:lnTo>
                <a:lnTo>
                  <a:pt x="199953" y="154068"/>
                </a:lnTo>
                <a:lnTo>
                  <a:pt x="203765" y="152242"/>
                </a:lnTo>
                <a:lnTo>
                  <a:pt x="222819" y="1457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623"/>
          <p:cNvSpPr/>
          <p:nvPr/>
        </p:nvSpPr>
        <p:spPr>
          <a:xfrm>
            <a:off x="2557462" y="4817745"/>
            <a:ext cx="94298" cy="445771"/>
          </a:xfrm>
          <a:custGeom>
            <a:avLst/>
            <a:gdLst/>
            <a:ahLst/>
            <a:cxnLst/>
            <a:rect l="0" t="0" r="0" b="0"/>
            <a:pathLst>
              <a:path w="94298" h="445771">
                <a:moveTo>
                  <a:pt x="0" y="0"/>
                </a:moveTo>
                <a:lnTo>
                  <a:pt x="4551" y="4550"/>
                </a:lnTo>
                <a:lnTo>
                  <a:pt x="5892" y="7796"/>
                </a:lnTo>
                <a:lnTo>
                  <a:pt x="8731" y="21465"/>
                </a:lnTo>
                <a:lnTo>
                  <a:pt x="10583" y="26693"/>
                </a:lnTo>
                <a:lnTo>
                  <a:pt x="12770" y="32083"/>
                </a:lnTo>
                <a:lnTo>
                  <a:pt x="15181" y="37581"/>
                </a:lnTo>
                <a:lnTo>
                  <a:pt x="20400" y="48770"/>
                </a:lnTo>
                <a:lnTo>
                  <a:pt x="23125" y="55373"/>
                </a:lnTo>
                <a:lnTo>
                  <a:pt x="25894" y="62633"/>
                </a:lnTo>
                <a:lnTo>
                  <a:pt x="28693" y="70330"/>
                </a:lnTo>
                <a:lnTo>
                  <a:pt x="30558" y="81177"/>
                </a:lnTo>
                <a:lnTo>
                  <a:pt x="31802" y="94123"/>
                </a:lnTo>
                <a:lnTo>
                  <a:pt x="32632" y="108469"/>
                </a:lnTo>
                <a:lnTo>
                  <a:pt x="34137" y="121842"/>
                </a:lnTo>
                <a:lnTo>
                  <a:pt x="36093" y="134568"/>
                </a:lnTo>
                <a:lnTo>
                  <a:pt x="38349" y="146862"/>
                </a:lnTo>
                <a:lnTo>
                  <a:pt x="39854" y="157916"/>
                </a:lnTo>
                <a:lnTo>
                  <a:pt x="40857" y="168142"/>
                </a:lnTo>
                <a:lnTo>
                  <a:pt x="41525" y="177817"/>
                </a:lnTo>
                <a:lnTo>
                  <a:pt x="41971" y="187124"/>
                </a:lnTo>
                <a:lnTo>
                  <a:pt x="42466" y="205086"/>
                </a:lnTo>
                <a:lnTo>
                  <a:pt x="43551" y="216734"/>
                </a:lnTo>
                <a:lnTo>
                  <a:pt x="45226" y="230215"/>
                </a:lnTo>
                <a:lnTo>
                  <a:pt x="47296" y="244916"/>
                </a:lnTo>
                <a:lnTo>
                  <a:pt x="48676" y="257575"/>
                </a:lnTo>
                <a:lnTo>
                  <a:pt x="49596" y="268871"/>
                </a:lnTo>
                <a:lnTo>
                  <a:pt x="50209" y="279260"/>
                </a:lnTo>
                <a:lnTo>
                  <a:pt x="51570" y="289043"/>
                </a:lnTo>
                <a:lnTo>
                  <a:pt x="53430" y="298423"/>
                </a:lnTo>
                <a:lnTo>
                  <a:pt x="55623" y="307533"/>
                </a:lnTo>
                <a:lnTo>
                  <a:pt x="63259" y="343110"/>
                </a:lnTo>
                <a:lnTo>
                  <a:pt x="65985" y="353518"/>
                </a:lnTo>
                <a:lnTo>
                  <a:pt x="68755" y="362360"/>
                </a:lnTo>
                <a:lnTo>
                  <a:pt x="71554" y="370161"/>
                </a:lnTo>
                <a:lnTo>
                  <a:pt x="74373" y="377266"/>
                </a:lnTo>
                <a:lnTo>
                  <a:pt x="77205" y="383908"/>
                </a:lnTo>
                <a:lnTo>
                  <a:pt x="80045" y="390241"/>
                </a:lnTo>
                <a:lnTo>
                  <a:pt x="81938" y="396368"/>
                </a:lnTo>
                <a:lnTo>
                  <a:pt x="84042" y="408256"/>
                </a:lnTo>
                <a:lnTo>
                  <a:pt x="85226" y="421108"/>
                </a:lnTo>
                <a:lnTo>
                  <a:pt x="88043" y="430364"/>
                </a:lnTo>
                <a:lnTo>
                  <a:pt x="94297" y="4457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4113" y="933450"/>
            <a:ext cx="4295775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424"/>
          <p:cNvSpPr/>
          <p:nvPr/>
        </p:nvSpPr>
        <p:spPr>
          <a:xfrm>
            <a:off x="6680834" y="2683297"/>
            <a:ext cx="269486" cy="358235"/>
          </a:xfrm>
          <a:custGeom>
            <a:avLst/>
            <a:gdLst/>
            <a:ahLst/>
            <a:cxnLst/>
            <a:rect l="0" t="0" r="0" b="0"/>
            <a:pathLst>
              <a:path w="269486" h="358235">
                <a:moveTo>
                  <a:pt x="265748" y="8467"/>
                </a:moveTo>
                <a:lnTo>
                  <a:pt x="261197" y="3917"/>
                </a:lnTo>
                <a:lnTo>
                  <a:pt x="258904" y="2576"/>
                </a:lnTo>
                <a:lnTo>
                  <a:pt x="253817" y="1087"/>
                </a:lnTo>
                <a:lnTo>
                  <a:pt x="245596" y="248"/>
                </a:lnTo>
                <a:lnTo>
                  <a:pt x="239965" y="52"/>
                </a:lnTo>
                <a:lnTo>
                  <a:pt x="237129" y="0"/>
                </a:lnTo>
                <a:lnTo>
                  <a:pt x="234286" y="917"/>
                </a:lnTo>
                <a:lnTo>
                  <a:pt x="228588" y="4477"/>
                </a:lnTo>
                <a:lnTo>
                  <a:pt x="220340" y="9234"/>
                </a:lnTo>
                <a:lnTo>
                  <a:pt x="210324" y="14523"/>
                </a:lnTo>
                <a:lnTo>
                  <a:pt x="182732" y="28515"/>
                </a:lnTo>
                <a:lnTo>
                  <a:pt x="177066" y="32310"/>
                </a:lnTo>
                <a:lnTo>
                  <a:pt x="171384" y="36745"/>
                </a:lnTo>
                <a:lnTo>
                  <a:pt x="165691" y="41607"/>
                </a:lnTo>
                <a:lnTo>
                  <a:pt x="159991" y="45800"/>
                </a:lnTo>
                <a:lnTo>
                  <a:pt x="154286" y="49549"/>
                </a:lnTo>
                <a:lnTo>
                  <a:pt x="148578" y="53000"/>
                </a:lnTo>
                <a:lnTo>
                  <a:pt x="142867" y="57206"/>
                </a:lnTo>
                <a:lnTo>
                  <a:pt x="137155" y="61915"/>
                </a:lnTo>
                <a:lnTo>
                  <a:pt x="131442" y="66959"/>
                </a:lnTo>
                <a:lnTo>
                  <a:pt x="124776" y="71274"/>
                </a:lnTo>
                <a:lnTo>
                  <a:pt x="117475" y="75104"/>
                </a:lnTo>
                <a:lnTo>
                  <a:pt x="109749" y="78609"/>
                </a:lnTo>
                <a:lnTo>
                  <a:pt x="102693" y="82851"/>
                </a:lnTo>
                <a:lnTo>
                  <a:pt x="96085" y="87584"/>
                </a:lnTo>
                <a:lnTo>
                  <a:pt x="89774" y="92644"/>
                </a:lnTo>
                <a:lnTo>
                  <a:pt x="84615" y="96971"/>
                </a:lnTo>
                <a:lnTo>
                  <a:pt x="76342" y="104317"/>
                </a:lnTo>
                <a:lnTo>
                  <a:pt x="69490" y="110758"/>
                </a:lnTo>
                <a:lnTo>
                  <a:pt x="57330" y="122653"/>
                </a:lnTo>
                <a:lnTo>
                  <a:pt x="55365" y="125548"/>
                </a:lnTo>
                <a:lnTo>
                  <a:pt x="51953" y="135352"/>
                </a:lnTo>
                <a:lnTo>
                  <a:pt x="51589" y="141101"/>
                </a:lnTo>
                <a:lnTo>
                  <a:pt x="52490" y="142610"/>
                </a:lnTo>
                <a:lnTo>
                  <a:pt x="54044" y="143616"/>
                </a:lnTo>
                <a:lnTo>
                  <a:pt x="58310" y="144733"/>
                </a:lnTo>
                <a:lnTo>
                  <a:pt x="63381" y="145230"/>
                </a:lnTo>
                <a:lnTo>
                  <a:pt x="66066" y="146315"/>
                </a:lnTo>
                <a:lnTo>
                  <a:pt x="74397" y="151441"/>
                </a:lnTo>
                <a:lnTo>
                  <a:pt x="80056" y="152974"/>
                </a:lnTo>
                <a:lnTo>
                  <a:pt x="88286" y="153655"/>
                </a:lnTo>
                <a:lnTo>
                  <a:pt x="93147" y="153837"/>
                </a:lnTo>
                <a:lnTo>
                  <a:pt x="98294" y="154910"/>
                </a:lnTo>
                <a:lnTo>
                  <a:pt x="103629" y="156579"/>
                </a:lnTo>
                <a:lnTo>
                  <a:pt x="109091" y="158643"/>
                </a:lnTo>
                <a:lnTo>
                  <a:pt x="114638" y="160020"/>
                </a:lnTo>
                <a:lnTo>
                  <a:pt x="120240" y="160937"/>
                </a:lnTo>
                <a:lnTo>
                  <a:pt x="125880" y="161549"/>
                </a:lnTo>
                <a:lnTo>
                  <a:pt x="132498" y="162909"/>
                </a:lnTo>
                <a:lnTo>
                  <a:pt x="139767" y="164769"/>
                </a:lnTo>
                <a:lnTo>
                  <a:pt x="147471" y="166961"/>
                </a:lnTo>
                <a:lnTo>
                  <a:pt x="155464" y="168422"/>
                </a:lnTo>
                <a:lnTo>
                  <a:pt x="163650" y="169397"/>
                </a:lnTo>
                <a:lnTo>
                  <a:pt x="171965" y="170046"/>
                </a:lnTo>
                <a:lnTo>
                  <a:pt x="179414" y="171432"/>
                </a:lnTo>
                <a:lnTo>
                  <a:pt x="186284" y="173308"/>
                </a:lnTo>
                <a:lnTo>
                  <a:pt x="192770" y="175511"/>
                </a:lnTo>
                <a:lnTo>
                  <a:pt x="200904" y="179837"/>
                </a:lnTo>
                <a:lnTo>
                  <a:pt x="210136" y="185579"/>
                </a:lnTo>
                <a:lnTo>
                  <a:pt x="220100" y="192264"/>
                </a:lnTo>
                <a:lnTo>
                  <a:pt x="227697" y="198626"/>
                </a:lnTo>
                <a:lnTo>
                  <a:pt x="233713" y="204773"/>
                </a:lnTo>
                <a:lnTo>
                  <a:pt x="238676" y="210775"/>
                </a:lnTo>
                <a:lnTo>
                  <a:pt x="246732" y="219984"/>
                </a:lnTo>
                <a:lnTo>
                  <a:pt x="253486" y="228205"/>
                </a:lnTo>
                <a:lnTo>
                  <a:pt x="259664" y="238209"/>
                </a:lnTo>
                <a:lnTo>
                  <a:pt x="262644" y="244496"/>
                </a:lnTo>
                <a:lnTo>
                  <a:pt x="265583" y="251545"/>
                </a:lnTo>
                <a:lnTo>
                  <a:pt x="268496" y="259101"/>
                </a:lnTo>
                <a:lnTo>
                  <a:pt x="269485" y="266044"/>
                </a:lnTo>
                <a:lnTo>
                  <a:pt x="269192" y="272578"/>
                </a:lnTo>
                <a:lnTo>
                  <a:pt x="268044" y="278839"/>
                </a:lnTo>
                <a:lnTo>
                  <a:pt x="266326" y="284918"/>
                </a:lnTo>
                <a:lnTo>
                  <a:pt x="264228" y="290875"/>
                </a:lnTo>
                <a:lnTo>
                  <a:pt x="261877" y="296752"/>
                </a:lnTo>
                <a:lnTo>
                  <a:pt x="258405" y="302575"/>
                </a:lnTo>
                <a:lnTo>
                  <a:pt x="254186" y="308361"/>
                </a:lnTo>
                <a:lnTo>
                  <a:pt x="249467" y="314124"/>
                </a:lnTo>
                <a:lnTo>
                  <a:pt x="243464" y="318919"/>
                </a:lnTo>
                <a:lnTo>
                  <a:pt x="236605" y="323067"/>
                </a:lnTo>
                <a:lnTo>
                  <a:pt x="209615" y="336570"/>
                </a:lnTo>
                <a:lnTo>
                  <a:pt x="200703" y="339597"/>
                </a:lnTo>
                <a:lnTo>
                  <a:pt x="190000" y="342568"/>
                </a:lnTo>
                <a:lnTo>
                  <a:pt x="178102" y="345501"/>
                </a:lnTo>
                <a:lnTo>
                  <a:pt x="168264" y="348409"/>
                </a:lnTo>
                <a:lnTo>
                  <a:pt x="159801" y="351300"/>
                </a:lnTo>
                <a:lnTo>
                  <a:pt x="152255" y="354180"/>
                </a:lnTo>
                <a:lnTo>
                  <a:pt x="144366" y="356100"/>
                </a:lnTo>
                <a:lnTo>
                  <a:pt x="136249" y="357380"/>
                </a:lnTo>
                <a:lnTo>
                  <a:pt x="127981" y="358234"/>
                </a:lnTo>
                <a:lnTo>
                  <a:pt x="120563" y="357850"/>
                </a:lnTo>
                <a:lnTo>
                  <a:pt x="113714" y="356642"/>
                </a:lnTo>
                <a:lnTo>
                  <a:pt x="107242" y="354884"/>
                </a:lnTo>
                <a:lnTo>
                  <a:pt x="101022" y="353712"/>
                </a:lnTo>
                <a:lnTo>
                  <a:pt x="94971" y="352930"/>
                </a:lnTo>
                <a:lnTo>
                  <a:pt x="89031" y="352409"/>
                </a:lnTo>
                <a:lnTo>
                  <a:pt x="83167" y="351110"/>
                </a:lnTo>
                <a:lnTo>
                  <a:pt x="77352" y="349291"/>
                </a:lnTo>
                <a:lnTo>
                  <a:pt x="71571" y="347125"/>
                </a:lnTo>
                <a:lnTo>
                  <a:pt x="49782" y="339527"/>
                </a:lnTo>
                <a:lnTo>
                  <a:pt x="43666" y="336807"/>
                </a:lnTo>
                <a:lnTo>
                  <a:pt x="38635" y="334040"/>
                </a:lnTo>
                <a:lnTo>
                  <a:pt x="30506" y="328427"/>
                </a:lnTo>
                <a:lnTo>
                  <a:pt x="23719" y="322757"/>
                </a:lnTo>
                <a:lnTo>
                  <a:pt x="17527" y="317062"/>
                </a:lnTo>
                <a:lnTo>
                  <a:pt x="14542" y="314209"/>
                </a:lnTo>
                <a:lnTo>
                  <a:pt x="12552" y="311355"/>
                </a:lnTo>
                <a:lnTo>
                  <a:pt x="8800" y="301836"/>
                </a:lnTo>
                <a:lnTo>
                  <a:pt x="6819" y="297391"/>
                </a:lnTo>
                <a:lnTo>
                  <a:pt x="0" y="2742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25"/>
          <p:cNvSpPr/>
          <p:nvPr/>
        </p:nvSpPr>
        <p:spPr>
          <a:xfrm>
            <a:off x="7092315" y="2571750"/>
            <a:ext cx="68580" cy="454343"/>
          </a:xfrm>
          <a:custGeom>
            <a:avLst/>
            <a:gdLst/>
            <a:ahLst/>
            <a:cxnLst/>
            <a:rect l="0" t="0" r="0" b="0"/>
            <a:pathLst>
              <a:path w="68580" h="454343">
                <a:moveTo>
                  <a:pt x="0" y="0"/>
                </a:moveTo>
                <a:lnTo>
                  <a:pt x="4551" y="9101"/>
                </a:lnTo>
                <a:lnTo>
                  <a:pt x="5891" y="12735"/>
                </a:lnTo>
                <a:lnTo>
                  <a:pt x="7381" y="19312"/>
                </a:lnTo>
                <a:lnTo>
                  <a:pt x="8731" y="23352"/>
                </a:lnTo>
                <a:lnTo>
                  <a:pt x="10583" y="27951"/>
                </a:lnTo>
                <a:lnTo>
                  <a:pt x="12770" y="32921"/>
                </a:lnTo>
                <a:lnTo>
                  <a:pt x="15181" y="39092"/>
                </a:lnTo>
                <a:lnTo>
                  <a:pt x="20399" y="53569"/>
                </a:lnTo>
                <a:lnTo>
                  <a:pt x="22172" y="61430"/>
                </a:lnTo>
                <a:lnTo>
                  <a:pt x="23353" y="69528"/>
                </a:lnTo>
                <a:lnTo>
                  <a:pt x="24142" y="77784"/>
                </a:lnTo>
                <a:lnTo>
                  <a:pt x="24666" y="85194"/>
                </a:lnTo>
                <a:lnTo>
                  <a:pt x="25250" y="98506"/>
                </a:lnTo>
                <a:lnTo>
                  <a:pt x="25579" y="116711"/>
                </a:lnTo>
                <a:lnTo>
                  <a:pt x="26577" y="123527"/>
                </a:lnTo>
                <a:lnTo>
                  <a:pt x="28196" y="130929"/>
                </a:lnTo>
                <a:lnTo>
                  <a:pt x="30227" y="138720"/>
                </a:lnTo>
                <a:lnTo>
                  <a:pt x="31581" y="151535"/>
                </a:lnTo>
                <a:lnTo>
                  <a:pt x="32484" y="167699"/>
                </a:lnTo>
                <a:lnTo>
                  <a:pt x="33086" y="186094"/>
                </a:lnTo>
                <a:lnTo>
                  <a:pt x="34439" y="201215"/>
                </a:lnTo>
                <a:lnTo>
                  <a:pt x="36294" y="214153"/>
                </a:lnTo>
                <a:lnTo>
                  <a:pt x="38484" y="225636"/>
                </a:lnTo>
                <a:lnTo>
                  <a:pt x="39944" y="236149"/>
                </a:lnTo>
                <a:lnTo>
                  <a:pt x="40916" y="246015"/>
                </a:lnTo>
                <a:lnTo>
                  <a:pt x="41565" y="255450"/>
                </a:lnTo>
                <a:lnTo>
                  <a:pt x="42285" y="291333"/>
                </a:lnTo>
                <a:lnTo>
                  <a:pt x="42478" y="314237"/>
                </a:lnTo>
                <a:lnTo>
                  <a:pt x="44511" y="339031"/>
                </a:lnTo>
                <a:lnTo>
                  <a:pt x="47771" y="365086"/>
                </a:lnTo>
                <a:lnTo>
                  <a:pt x="51850" y="391980"/>
                </a:lnTo>
                <a:lnTo>
                  <a:pt x="55521" y="409910"/>
                </a:lnTo>
                <a:lnTo>
                  <a:pt x="68579" y="45434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26"/>
          <p:cNvSpPr/>
          <p:nvPr/>
        </p:nvSpPr>
        <p:spPr>
          <a:xfrm>
            <a:off x="7247121" y="2726164"/>
            <a:ext cx="212935" cy="270207"/>
          </a:xfrm>
          <a:custGeom>
            <a:avLst/>
            <a:gdLst/>
            <a:ahLst/>
            <a:cxnLst/>
            <a:rect l="0" t="0" r="0" b="0"/>
            <a:pathLst>
              <a:path w="212935" h="270207">
                <a:moveTo>
                  <a:pt x="68079" y="51325"/>
                </a:moveTo>
                <a:lnTo>
                  <a:pt x="54426" y="60427"/>
                </a:lnTo>
                <a:lnTo>
                  <a:pt x="50404" y="64061"/>
                </a:lnTo>
                <a:lnTo>
                  <a:pt x="47724" y="67436"/>
                </a:lnTo>
                <a:lnTo>
                  <a:pt x="43792" y="73726"/>
                </a:lnTo>
                <a:lnTo>
                  <a:pt x="38870" y="79696"/>
                </a:lnTo>
                <a:lnTo>
                  <a:pt x="36224" y="85479"/>
                </a:lnTo>
                <a:lnTo>
                  <a:pt x="33507" y="93145"/>
                </a:lnTo>
                <a:lnTo>
                  <a:pt x="30744" y="102065"/>
                </a:lnTo>
                <a:lnTo>
                  <a:pt x="27948" y="109917"/>
                </a:lnTo>
                <a:lnTo>
                  <a:pt x="25133" y="117057"/>
                </a:lnTo>
                <a:lnTo>
                  <a:pt x="22303" y="123721"/>
                </a:lnTo>
                <a:lnTo>
                  <a:pt x="16619" y="136206"/>
                </a:lnTo>
                <a:lnTo>
                  <a:pt x="13769" y="142203"/>
                </a:lnTo>
                <a:lnTo>
                  <a:pt x="10918" y="150010"/>
                </a:lnTo>
                <a:lnTo>
                  <a:pt x="8064" y="159025"/>
                </a:lnTo>
                <a:lnTo>
                  <a:pt x="5209" y="168846"/>
                </a:lnTo>
                <a:lnTo>
                  <a:pt x="3306" y="177297"/>
                </a:lnTo>
                <a:lnTo>
                  <a:pt x="2037" y="184836"/>
                </a:lnTo>
                <a:lnTo>
                  <a:pt x="1190" y="191768"/>
                </a:lnTo>
                <a:lnTo>
                  <a:pt x="627" y="199246"/>
                </a:lnTo>
                <a:lnTo>
                  <a:pt x="250" y="207090"/>
                </a:lnTo>
                <a:lnTo>
                  <a:pt x="0" y="215176"/>
                </a:lnTo>
                <a:lnTo>
                  <a:pt x="785" y="222472"/>
                </a:lnTo>
                <a:lnTo>
                  <a:pt x="2261" y="229241"/>
                </a:lnTo>
                <a:lnTo>
                  <a:pt x="4198" y="235658"/>
                </a:lnTo>
                <a:lnTo>
                  <a:pt x="7394" y="240889"/>
                </a:lnTo>
                <a:lnTo>
                  <a:pt x="11429" y="245329"/>
                </a:lnTo>
                <a:lnTo>
                  <a:pt x="16025" y="249241"/>
                </a:lnTo>
                <a:lnTo>
                  <a:pt x="19089" y="252802"/>
                </a:lnTo>
                <a:lnTo>
                  <a:pt x="22493" y="259298"/>
                </a:lnTo>
                <a:lnTo>
                  <a:pt x="25306" y="261411"/>
                </a:lnTo>
                <a:lnTo>
                  <a:pt x="29086" y="262820"/>
                </a:lnTo>
                <a:lnTo>
                  <a:pt x="33511" y="263760"/>
                </a:lnTo>
                <a:lnTo>
                  <a:pt x="38366" y="265338"/>
                </a:lnTo>
                <a:lnTo>
                  <a:pt x="43508" y="267343"/>
                </a:lnTo>
                <a:lnTo>
                  <a:pt x="48841" y="269632"/>
                </a:lnTo>
                <a:lnTo>
                  <a:pt x="53348" y="270206"/>
                </a:lnTo>
                <a:lnTo>
                  <a:pt x="57306" y="269636"/>
                </a:lnTo>
                <a:lnTo>
                  <a:pt x="60897" y="268303"/>
                </a:lnTo>
                <a:lnTo>
                  <a:pt x="67100" y="267415"/>
                </a:lnTo>
                <a:lnTo>
                  <a:pt x="75047" y="266823"/>
                </a:lnTo>
                <a:lnTo>
                  <a:pt x="84154" y="266428"/>
                </a:lnTo>
                <a:lnTo>
                  <a:pt x="92131" y="265212"/>
                </a:lnTo>
                <a:lnTo>
                  <a:pt x="99353" y="263449"/>
                </a:lnTo>
                <a:lnTo>
                  <a:pt x="106073" y="261321"/>
                </a:lnTo>
                <a:lnTo>
                  <a:pt x="112459" y="258950"/>
                </a:lnTo>
                <a:lnTo>
                  <a:pt x="118620" y="256417"/>
                </a:lnTo>
                <a:lnTo>
                  <a:pt x="124632" y="253776"/>
                </a:lnTo>
                <a:lnTo>
                  <a:pt x="130546" y="250110"/>
                </a:lnTo>
                <a:lnTo>
                  <a:pt x="136394" y="245761"/>
                </a:lnTo>
                <a:lnTo>
                  <a:pt x="142197" y="240957"/>
                </a:lnTo>
                <a:lnTo>
                  <a:pt x="148923" y="234896"/>
                </a:lnTo>
                <a:lnTo>
                  <a:pt x="164017" y="220542"/>
                </a:lnTo>
                <a:lnTo>
                  <a:pt x="179478" y="205498"/>
                </a:lnTo>
                <a:lnTo>
                  <a:pt x="183302" y="199827"/>
                </a:lnTo>
                <a:lnTo>
                  <a:pt x="186805" y="193189"/>
                </a:lnTo>
                <a:lnTo>
                  <a:pt x="190092" y="185906"/>
                </a:lnTo>
                <a:lnTo>
                  <a:pt x="198824" y="165114"/>
                </a:lnTo>
                <a:lnTo>
                  <a:pt x="203820" y="152902"/>
                </a:lnTo>
                <a:lnTo>
                  <a:pt x="207151" y="142856"/>
                </a:lnTo>
                <a:lnTo>
                  <a:pt x="209371" y="134253"/>
                </a:lnTo>
                <a:lnTo>
                  <a:pt x="210850" y="126613"/>
                </a:lnTo>
                <a:lnTo>
                  <a:pt x="211837" y="116757"/>
                </a:lnTo>
                <a:lnTo>
                  <a:pt x="212495" y="105424"/>
                </a:lnTo>
                <a:lnTo>
                  <a:pt x="212934" y="93107"/>
                </a:lnTo>
                <a:lnTo>
                  <a:pt x="212274" y="82989"/>
                </a:lnTo>
                <a:lnTo>
                  <a:pt x="210881" y="74340"/>
                </a:lnTo>
                <a:lnTo>
                  <a:pt x="201803" y="37668"/>
                </a:lnTo>
                <a:lnTo>
                  <a:pt x="197233" y="28886"/>
                </a:lnTo>
                <a:lnTo>
                  <a:pt x="191329" y="21126"/>
                </a:lnTo>
                <a:lnTo>
                  <a:pt x="184536" y="14048"/>
                </a:lnTo>
                <a:lnTo>
                  <a:pt x="178101" y="9328"/>
                </a:lnTo>
                <a:lnTo>
                  <a:pt x="171907" y="6182"/>
                </a:lnTo>
                <a:lnTo>
                  <a:pt x="165873" y="4085"/>
                </a:lnTo>
                <a:lnTo>
                  <a:pt x="160898" y="2687"/>
                </a:lnTo>
                <a:lnTo>
                  <a:pt x="156628" y="1755"/>
                </a:lnTo>
                <a:lnTo>
                  <a:pt x="152829" y="1133"/>
                </a:lnTo>
                <a:lnTo>
                  <a:pt x="147439" y="719"/>
                </a:lnTo>
                <a:lnTo>
                  <a:pt x="140988" y="443"/>
                </a:lnTo>
                <a:lnTo>
                  <a:pt x="120796" y="54"/>
                </a:lnTo>
                <a:lnTo>
                  <a:pt x="114654" y="0"/>
                </a:lnTo>
                <a:lnTo>
                  <a:pt x="108654" y="916"/>
                </a:lnTo>
                <a:lnTo>
                  <a:pt x="102749" y="2479"/>
                </a:lnTo>
                <a:lnTo>
                  <a:pt x="96907" y="4474"/>
                </a:lnTo>
                <a:lnTo>
                  <a:pt x="91107" y="5803"/>
                </a:lnTo>
                <a:lnTo>
                  <a:pt x="85336" y="6690"/>
                </a:lnTo>
                <a:lnTo>
                  <a:pt x="79584" y="7281"/>
                </a:lnTo>
                <a:lnTo>
                  <a:pt x="74796" y="8628"/>
                </a:lnTo>
                <a:lnTo>
                  <a:pt x="70652" y="10478"/>
                </a:lnTo>
                <a:lnTo>
                  <a:pt x="66937" y="12663"/>
                </a:lnTo>
                <a:lnTo>
                  <a:pt x="63507" y="15073"/>
                </a:lnTo>
                <a:lnTo>
                  <a:pt x="57157" y="20291"/>
                </a:lnTo>
                <a:lnTo>
                  <a:pt x="54130" y="22063"/>
                </a:lnTo>
                <a:lnTo>
                  <a:pt x="48227" y="24033"/>
                </a:lnTo>
                <a:lnTo>
                  <a:pt x="46271" y="25510"/>
                </a:lnTo>
                <a:lnTo>
                  <a:pt x="44968" y="27448"/>
                </a:lnTo>
                <a:lnTo>
                  <a:pt x="33788" y="341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27"/>
          <p:cNvSpPr/>
          <p:nvPr/>
        </p:nvSpPr>
        <p:spPr>
          <a:xfrm>
            <a:off x="7589519" y="2751772"/>
            <a:ext cx="25231" cy="420054"/>
          </a:xfrm>
          <a:custGeom>
            <a:avLst/>
            <a:gdLst/>
            <a:ahLst/>
            <a:cxnLst/>
            <a:rect l="0" t="0" r="0" b="0"/>
            <a:pathLst>
              <a:path w="25231" h="420054">
                <a:moveTo>
                  <a:pt x="0" y="0"/>
                </a:moveTo>
                <a:lnTo>
                  <a:pt x="4552" y="13653"/>
                </a:lnTo>
                <a:lnTo>
                  <a:pt x="6845" y="19579"/>
                </a:lnTo>
                <a:lnTo>
                  <a:pt x="9326" y="25435"/>
                </a:lnTo>
                <a:lnTo>
                  <a:pt x="11932" y="31244"/>
                </a:lnTo>
                <a:lnTo>
                  <a:pt x="14623" y="38927"/>
                </a:lnTo>
                <a:lnTo>
                  <a:pt x="17368" y="47859"/>
                </a:lnTo>
                <a:lnTo>
                  <a:pt x="20152" y="57623"/>
                </a:lnTo>
                <a:lnTo>
                  <a:pt x="22007" y="68896"/>
                </a:lnTo>
                <a:lnTo>
                  <a:pt x="23245" y="81173"/>
                </a:lnTo>
                <a:lnTo>
                  <a:pt x="24069" y="94120"/>
                </a:lnTo>
                <a:lnTo>
                  <a:pt x="24985" y="138986"/>
                </a:lnTo>
                <a:lnTo>
                  <a:pt x="25230" y="166952"/>
                </a:lnTo>
                <a:lnTo>
                  <a:pt x="24440" y="195122"/>
                </a:lnTo>
                <a:lnTo>
                  <a:pt x="22961" y="223426"/>
                </a:lnTo>
                <a:lnTo>
                  <a:pt x="19730" y="273608"/>
                </a:lnTo>
                <a:lnTo>
                  <a:pt x="18294" y="305436"/>
                </a:lnTo>
                <a:lnTo>
                  <a:pt x="17486" y="334869"/>
                </a:lnTo>
                <a:lnTo>
                  <a:pt x="17146" y="42005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28"/>
          <p:cNvSpPr/>
          <p:nvPr/>
        </p:nvSpPr>
        <p:spPr>
          <a:xfrm>
            <a:off x="7547011" y="2710499"/>
            <a:ext cx="265244" cy="229869"/>
          </a:xfrm>
          <a:custGeom>
            <a:avLst/>
            <a:gdLst/>
            <a:ahLst/>
            <a:cxnLst/>
            <a:rect l="0" t="0" r="0" b="0"/>
            <a:pathLst>
              <a:path w="265244" h="229869">
                <a:moveTo>
                  <a:pt x="8219" y="92708"/>
                </a:moveTo>
                <a:lnTo>
                  <a:pt x="3667" y="83607"/>
                </a:lnTo>
                <a:lnTo>
                  <a:pt x="1433" y="76598"/>
                </a:lnTo>
                <a:lnTo>
                  <a:pt x="838" y="73395"/>
                </a:lnTo>
                <a:lnTo>
                  <a:pt x="441" y="69355"/>
                </a:lnTo>
                <a:lnTo>
                  <a:pt x="176" y="64757"/>
                </a:lnTo>
                <a:lnTo>
                  <a:pt x="0" y="59787"/>
                </a:lnTo>
                <a:lnTo>
                  <a:pt x="834" y="55520"/>
                </a:lnTo>
                <a:lnTo>
                  <a:pt x="2343" y="51724"/>
                </a:lnTo>
                <a:lnTo>
                  <a:pt x="4302" y="48240"/>
                </a:lnTo>
                <a:lnTo>
                  <a:pt x="11557" y="41830"/>
                </a:lnTo>
                <a:lnTo>
                  <a:pt x="16160" y="38786"/>
                </a:lnTo>
                <a:lnTo>
                  <a:pt x="21133" y="35805"/>
                </a:lnTo>
                <a:lnTo>
                  <a:pt x="26353" y="32865"/>
                </a:lnTo>
                <a:lnTo>
                  <a:pt x="37233" y="27059"/>
                </a:lnTo>
                <a:lnTo>
                  <a:pt x="48419" y="21303"/>
                </a:lnTo>
                <a:lnTo>
                  <a:pt x="55021" y="19387"/>
                </a:lnTo>
                <a:lnTo>
                  <a:pt x="62281" y="18110"/>
                </a:lnTo>
                <a:lnTo>
                  <a:pt x="69977" y="17259"/>
                </a:lnTo>
                <a:lnTo>
                  <a:pt x="79871" y="15738"/>
                </a:lnTo>
                <a:lnTo>
                  <a:pt x="103564" y="11509"/>
                </a:lnTo>
                <a:lnTo>
                  <a:pt x="114645" y="9048"/>
                </a:lnTo>
                <a:lnTo>
                  <a:pt x="124890" y="6455"/>
                </a:lnTo>
                <a:lnTo>
                  <a:pt x="134576" y="3773"/>
                </a:lnTo>
                <a:lnTo>
                  <a:pt x="142940" y="1986"/>
                </a:lnTo>
                <a:lnTo>
                  <a:pt x="150420" y="794"/>
                </a:lnTo>
                <a:lnTo>
                  <a:pt x="157312" y="0"/>
                </a:lnTo>
                <a:lnTo>
                  <a:pt x="164764" y="422"/>
                </a:lnTo>
                <a:lnTo>
                  <a:pt x="172590" y="1657"/>
                </a:lnTo>
                <a:lnTo>
                  <a:pt x="180665" y="3432"/>
                </a:lnTo>
                <a:lnTo>
                  <a:pt x="187953" y="5568"/>
                </a:lnTo>
                <a:lnTo>
                  <a:pt x="194717" y="7945"/>
                </a:lnTo>
                <a:lnTo>
                  <a:pt x="201130" y="10482"/>
                </a:lnTo>
                <a:lnTo>
                  <a:pt x="207311" y="12173"/>
                </a:lnTo>
                <a:lnTo>
                  <a:pt x="213337" y="13301"/>
                </a:lnTo>
                <a:lnTo>
                  <a:pt x="219259" y="14052"/>
                </a:lnTo>
                <a:lnTo>
                  <a:pt x="224160" y="15506"/>
                </a:lnTo>
                <a:lnTo>
                  <a:pt x="232145" y="19661"/>
                </a:lnTo>
                <a:lnTo>
                  <a:pt x="238869" y="24683"/>
                </a:lnTo>
                <a:lnTo>
                  <a:pt x="241995" y="27355"/>
                </a:lnTo>
                <a:lnTo>
                  <a:pt x="245032" y="31042"/>
                </a:lnTo>
                <a:lnTo>
                  <a:pt x="248010" y="35405"/>
                </a:lnTo>
                <a:lnTo>
                  <a:pt x="250947" y="40218"/>
                </a:lnTo>
                <a:lnTo>
                  <a:pt x="253857" y="44380"/>
                </a:lnTo>
                <a:lnTo>
                  <a:pt x="259631" y="51544"/>
                </a:lnTo>
                <a:lnTo>
                  <a:pt x="261552" y="55740"/>
                </a:lnTo>
                <a:lnTo>
                  <a:pt x="262833" y="60443"/>
                </a:lnTo>
                <a:lnTo>
                  <a:pt x="263686" y="65483"/>
                </a:lnTo>
                <a:lnTo>
                  <a:pt x="264256" y="69796"/>
                </a:lnTo>
                <a:lnTo>
                  <a:pt x="264635" y="73623"/>
                </a:lnTo>
                <a:lnTo>
                  <a:pt x="264888" y="77127"/>
                </a:lnTo>
                <a:lnTo>
                  <a:pt x="265056" y="82321"/>
                </a:lnTo>
                <a:lnTo>
                  <a:pt x="265243" y="95711"/>
                </a:lnTo>
                <a:lnTo>
                  <a:pt x="263389" y="104235"/>
                </a:lnTo>
                <a:lnTo>
                  <a:pt x="260247" y="113728"/>
                </a:lnTo>
                <a:lnTo>
                  <a:pt x="256248" y="123866"/>
                </a:lnTo>
                <a:lnTo>
                  <a:pt x="251676" y="131578"/>
                </a:lnTo>
                <a:lnTo>
                  <a:pt x="246724" y="137671"/>
                </a:lnTo>
                <a:lnTo>
                  <a:pt x="225087" y="158846"/>
                </a:lnTo>
                <a:lnTo>
                  <a:pt x="219473" y="163470"/>
                </a:lnTo>
                <a:lnTo>
                  <a:pt x="213825" y="167505"/>
                </a:lnTo>
                <a:lnTo>
                  <a:pt x="208155" y="171148"/>
                </a:lnTo>
                <a:lnTo>
                  <a:pt x="202469" y="175481"/>
                </a:lnTo>
                <a:lnTo>
                  <a:pt x="196774" y="180275"/>
                </a:lnTo>
                <a:lnTo>
                  <a:pt x="191072" y="185376"/>
                </a:lnTo>
                <a:lnTo>
                  <a:pt x="180604" y="191634"/>
                </a:lnTo>
                <a:lnTo>
                  <a:pt x="166957" y="198664"/>
                </a:lnTo>
                <a:lnTo>
                  <a:pt x="151191" y="206208"/>
                </a:lnTo>
                <a:lnTo>
                  <a:pt x="138777" y="211237"/>
                </a:lnTo>
                <a:lnTo>
                  <a:pt x="128594" y="214590"/>
                </a:lnTo>
                <a:lnTo>
                  <a:pt x="119902" y="216825"/>
                </a:lnTo>
                <a:lnTo>
                  <a:pt x="112202" y="219268"/>
                </a:lnTo>
                <a:lnTo>
                  <a:pt x="105163" y="221849"/>
                </a:lnTo>
                <a:lnTo>
                  <a:pt x="98566" y="224522"/>
                </a:lnTo>
                <a:lnTo>
                  <a:pt x="92263" y="226304"/>
                </a:lnTo>
                <a:lnTo>
                  <a:pt x="86155" y="227492"/>
                </a:lnTo>
                <a:lnTo>
                  <a:pt x="80179" y="228284"/>
                </a:lnTo>
                <a:lnTo>
                  <a:pt x="74290" y="228812"/>
                </a:lnTo>
                <a:lnTo>
                  <a:pt x="68459" y="229164"/>
                </a:lnTo>
                <a:lnTo>
                  <a:pt x="57852" y="229555"/>
                </a:lnTo>
                <a:lnTo>
                  <a:pt x="46526" y="229775"/>
                </a:lnTo>
                <a:lnTo>
                  <a:pt x="25364" y="2298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29"/>
          <p:cNvSpPr/>
          <p:nvPr/>
        </p:nvSpPr>
        <p:spPr>
          <a:xfrm>
            <a:off x="7812405" y="2692018"/>
            <a:ext cx="334328" cy="256411"/>
          </a:xfrm>
          <a:custGeom>
            <a:avLst/>
            <a:gdLst/>
            <a:ahLst/>
            <a:cxnLst/>
            <a:rect l="0" t="0" r="0" b="0"/>
            <a:pathLst>
              <a:path w="334328" h="256411">
                <a:moveTo>
                  <a:pt x="0" y="128334"/>
                </a:moveTo>
                <a:lnTo>
                  <a:pt x="23863" y="140266"/>
                </a:lnTo>
                <a:lnTo>
                  <a:pt x="30196" y="142003"/>
                </a:lnTo>
                <a:lnTo>
                  <a:pt x="37276" y="143162"/>
                </a:lnTo>
                <a:lnTo>
                  <a:pt x="44853" y="143935"/>
                </a:lnTo>
                <a:lnTo>
                  <a:pt x="50857" y="144449"/>
                </a:lnTo>
                <a:lnTo>
                  <a:pt x="60067" y="145022"/>
                </a:lnTo>
                <a:lnTo>
                  <a:pt x="69877" y="142736"/>
                </a:lnTo>
                <a:lnTo>
                  <a:pt x="75159" y="140793"/>
                </a:lnTo>
                <a:lnTo>
                  <a:pt x="80586" y="139497"/>
                </a:lnTo>
                <a:lnTo>
                  <a:pt x="86109" y="138634"/>
                </a:lnTo>
                <a:lnTo>
                  <a:pt x="91696" y="138058"/>
                </a:lnTo>
                <a:lnTo>
                  <a:pt x="100184" y="135769"/>
                </a:lnTo>
                <a:lnTo>
                  <a:pt x="110604" y="132338"/>
                </a:lnTo>
                <a:lnTo>
                  <a:pt x="122312" y="128146"/>
                </a:lnTo>
                <a:lnTo>
                  <a:pt x="132024" y="124399"/>
                </a:lnTo>
                <a:lnTo>
                  <a:pt x="140404" y="120948"/>
                </a:lnTo>
                <a:lnTo>
                  <a:pt x="147894" y="117695"/>
                </a:lnTo>
                <a:lnTo>
                  <a:pt x="153841" y="114574"/>
                </a:lnTo>
                <a:lnTo>
                  <a:pt x="162989" y="108566"/>
                </a:lnTo>
                <a:lnTo>
                  <a:pt x="169619" y="104678"/>
                </a:lnTo>
                <a:lnTo>
                  <a:pt x="177849" y="100181"/>
                </a:lnTo>
                <a:lnTo>
                  <a:pt x="187147" y="95278"/>
                </a:lnTo>
                <a:lnTo>
                  <a:pt x="194296" y="91056"/>
                </a:lnTo>
                <a:lnTo>
                  <a:pt x="200016" y="87290"/>
                </a:lnTo>
                <a:lnTo>
                  <a:pt x="204782" y="83826"/>
                </a:lnTo>
                <a:lnTo>
                  <a:pt x="209864" y="78660"/>
                </a:lnTo>
                <a:lnTo>
                  <a:pt x="215156" y="72358"/>
                </a:lnTo>
                <a:lnTo>
                  <a:pt x="220589" y="65299"/>
                </a:lnTo>
                <a:lnTo>
                  <a:pt x="224212" y="59641"/>
                </a:lnTo>
                <a:lnTo>
                  <a:pt x="226628" y="54916"/>
                </a:lnTo>
                <a:lnTo>
                  <a:pt x="229311" y="47126"/>
                </a:lnTo>
                <a:lnTo>
                  <a:pt x="230504" y="40489"/>
                </a:lnTo>
                <a:lnTo>
                  <a:pt x="231033" y="34364"/>
                </a:lnTo>
                <a:lnTo>
                  <a:pt x="231175" y="31398"/>
                </a:lnTo>
                <a:lnTo>
                  <a:pt x="230317" y="28467"/>
                </a:lnTo>
                <a:lnTo>
                  <a:pt x="226822" y="22671"/>
                </a:lnTo>
                <a:lnTo>
                  <a:pt x="223605" y="18840"/>
                </a:lnTo>
                <a:lnTo>
                  <a:pt x="219555" y="14380"/>
                </a:lnTo>
                <a:lnTo>
                  <a:pt x="214949" y="9502"/>
                </a:lnTo>
                <a:lnTo>
                  <a:pt x="209975" y="6251"/>
                </a:lnTo>
                <a:lnTo>
                  <a:pt x="204752" y="4082"/>
                </a:lnTo>
                <a:lnTo>
                  <a:pt x="199367" y="2637"/>
                </a:lnTo>
                <a:lnTo>
                  <a:pt x="193871" y="1674"/>
                </a:lnTo>
                <a:lnTo>
                  <a:pt x="188302" y="1031"/>
                </a:lnTo>
                <a:lnTo>
                  <a:pt x="182686" y="603"/>
                </a:lnTo>
                <a:lnTo>
                  <a:pt x="177035" y="318"/>
                </a:lnTo>
                <a:lnTo>
                  <a:pt x="165677" y="0"/>
                </a:lnTo>
                <a:lnTo>
                  <a:pt x="160933" y="868"/>
                </a:lnTo>
                <a:lnTo>
                  <a:pt x="153123" y="4373"/>
                </a:lnTo>
                <a:lnTo>
                  <a:pt x="145897" y="7593"/>
                </a:lnTo>
                <a:lnTo>
                  <a:pt x="125168" y="16251"/>
                </a:lnTo>
                <a:lnTo>
                  <a:pt x="116782" y="20275"/>
                </a:lnTo>
                <a:lnTo>
                  <a:pt x="110240" y="23910"/>
                </a:lnTo>
                <a:lnTo>
                  <a:pt x="104926" y="27285"/>
                </a:lnTo>
                <a:lnTo>
                  <a:pt x="99478" y="31441"/>
                </a:lnTo>
                <a:lnTo>
                  <a:pt x="93941" y="36116"/>
                </a:lnTo>
                <a:lnTo>
                  <a:pt x="88345" y="41138"/>
                </a:lnTo>
                <a:lnTo>
                  <a:pt x="83661" y="46391"/>
                </a:lnTo>
                <a:lnTo>
                  <a:pt x="79587" y="51798"/>
                </a:lnTo>
                <a:lnTo>
                  <a:pt x="75917" y="57307"/>
                </a:lnTo>
                <a:lnTo>
                  <a:pt x="70614" y="63838"/>
                </a:lnTo>
                <a:lnTo>
                  <a:pt x="64221" y="71049"/>
                </a:lnTo>
                <a:lnTo>
                  <a:pt x="57101" y="78714"/>
                </a:lnTo>
                <a:lnTo>
                  <a:pt x="52354" y="85729"/>
                </a:lnTo>
                <a:lnTo>
                  <a:pt x="49191" y="92311"/>
                </a:lnTo>
                <a:lnTo>
                  <a:pt x="39561" y="121113"/>
                </a:lnTo>
                <a:lnTo>
                  <a:pt x="38756" y="131140"/>
                </a:lnTo>
                <a:lnTo>
                  <a:pt x="39173" y="142587"/>
                </a:lnTo>
                <a:lnTo>
                  <a:pt x="40403" y="154981"/>
                </a:lnTo>
                <a:lnTo>
                  <a:pt x="41222" y="165149"/>
                </a:lnTo>
                <a:lnTo>
                  <a:pt x="41769" y="173832"/>
                </a:lnTo>
                <a:lnTo>
                  <a:pt x="42134" y="181526"/>
                </a:lnTo>
                <a:lnTo>
                  <a:pt x="43329" y="187608"/>
                </a:lnTo>
                <a:lnTo>
                  <a:pt x="45078" y="192615"/>
                </a:lnTo>
                <a:lnTo>
                  <a:pt x="47198" y="196905"/>
                </a:lnTo>
                <a:lnTo>
                  <a:pt x="52092" y="204213"/>
                </a:lnTo>
                <a:lnTo>
                  <a:pt x="58395" y="211588"/>
                </a:lnTo>
                <a:lnTo>
                  <a:pt x="67545" y="221216"/>
                </a:lnTo>
                <a:lnTo>
                  <a:pt x="73605" y="225498"/>
                </a:lnTo>
                <a:lnTo>
                  <a:pt x="80503" y="229305"/>
                </a:lnTo>
                <a:lnTo>
                  <a:pt x="87959" y="232795"/>
                </a:lnTo>
                <a:lnTo>
                  <a:pt x="95786" y="236075"/>
                </a:lnTo>
                <a:lnTo>
                  <a:pt x="103862" y="239214"/>
                </a:lnTo>
                <a:lnTo>
                  <a:pt x="120456" y="245241"/>
                </a:lnTo>
                <a:lnTo>
                  <a:pt x="137355" y="251095"/>
                </a:lnTo>
                <a:lnTo>
                  <a:pt x="144910" y="253037"/>
                </a:lnTo>
                <a:lnTo>
                  <a:pt x="151852" y="254332"/>
                </a:lnTo>
                <a:lnTo>
                  <a:pt x="158385" y="255195"/>
                </a:lnTo>
                <a:lnTo>
                  <a:pt x="166549" y="255771"/>
                </a:lnTo>
                <a:lnTo>
                  <a:pt x="175803" y="256154"/>
                </a:lnTo>
                <a:lnTo>
                  <a:pt x="185781" y="256410"/>
                </a:lnTo>
                <a:lnTo>
                  <a:pt x="195292" y="255628"/>
                </a:lnTo>
                <a:lnTo>
                  <a:pt x="204489" y="254154"/>
                </a:lnTo>
                <a:lnTo>
                  <a:pt x="213479" y="252219"/>
                </a:lnTo>
                <a:lnTo>
                  <a:pt x="221376" y="249024"/>
                </a:lnTo>
                <a:lnTo>
                  <a:pt x="228547" y="244989"/>
                </a:lnTo>
                <a:lnTo>
                  <a:pt x="258293" y="224825"/>
                </a:lnTo>
                <a:lnTo>
                  <a:pt x="265541" y="220284"/>
                </a:lnTo>
                <a:lnTo>
                  <a:pt x="272277" y="216304"/>
                </a:lnTo>
                <a:lnTo>
                  <a:pt x="278673" y="212698"/>
                </a:lnTo>
                <a:lnTo>
                  <a:pt x="285794" y="208389"/>
                </a:lnTo>
                <a:lnTo>
                  <a:pt x="301327" y="198522"/>
                </a:lnTo>
                <a:lnTo>
                  <a:pt x="306612" y="194176"/>
                </a:lnTo>
                <a:lnTo>
                  <a:pt x="310135" y="190326"/>
                </a:lnTo>
                <a:lnTo>
                  <a:pt x="315002" y="183509"/>
                </a:lnTo>
                <a:lnTo>
                  <a:pt x="317634" y="180357"/>
                </a:lnTo>
                <a:lnTo>
                  <a:pt x="334327" y="1711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30"/>
          <p:cNvSpPr/>
          <p:nvPr/>
        </p:nvSpPr>
        <p:spPr>
          <a:xfrm>
            <a:off x="8258175" y="2708910"/>
            <a:ext cx="248603" cy="8220"/>
          </a:xfrm>
          <a:custGeom>
            <a:avLst/>
            <a:gdLst/>
            <a:ahLst/>
            <a:cxnLst/>
            <a:rect l="0" t="0" r="0" b="0"/>
            <a:pathLst>
              <a:path w="248603" h="8220">
                <a:moveTo>
                  <a:pt x="0" y="0"/>
                </a:moveTo>
                <a:lnTo>
                  <a:pt x="4550" y="0"/>
                </a:lnTo>
                <a:lnTo>
                  <a:pt x="6843" y="952"/>
                </a:lnTo>
                <a:lnTo>
                  <a:pt x="9325" y="2540"/>
                </a:lnTo>
                <a:lnTo>
                  <a:pt x="11931" y="4551"/>
                </a:lnTo>
                <a:lnTo>
                  <a:pt x="14622" y="5891"/>
                </a:lnTo>
                <a:lnTo>
                  <a:pt x="17367" y="6785"/>
                </a:lnTo>
                <a:lnTo>
                  <a:pt x="20151" y="7380"/>
                </a:lnTo>
                <a:lnTo>
                  <a:pt x="34389" y="7778"/>
                </a:lnTo>
                <a:lnTo>
                  <a:pt x="83229" y="8219"/>
                </a:lnTo>
                <a:lnTo>
                  <a:pt x="110731" y="7384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31"/>
          <p:cNvSpPr/>
          <p:nvPr/>
        </p:nvSpPr>
        <p:spPr>
          <a:xfrm>
            <a:off x="8232457" y="2798643"/>
            <a:ext cx="342901" cy="30283"/>
          </a:xfrm>
          <a:custGeom>
            <a:avLst/>
            <a:gdLst/>
            <a:ahLst/>
            <a:cxnLst/>
            <a:rect l="0" t="0" r="0" b="0"/>
            <a:pathLst>
              <a:path w="342901" h="30283">
                <a:moveTo>
                  <a:pt x="0" y="30282"/>
                </a:moveTo>
                <a:lnTo>
                  <a:pt x="22754" y="30282"/>
                </a:lnTo>
                <a:lnTo>
                  <a:pt x="44697" y="28377"/>
                </a:lnTo>
                <a:lnTo>
                  <a:pt x="109718" y="21180"/>
                </a:lnTo>
                <a:lnTo>
                  <a:pt x="136010" y="17546"/>
                </a:lnTo>
                <a:lnTo>
                  <a:pt x="156396" y="14171"/>
                </a:lnTo>
                <a:lnTo>
                  <a:pt x="172844" y="10969"/>
                </a:lnTo>
                <a:lnTo>
                  <a:pt x="189525" y="8834"/>
                </a:lnTo>
                <a:lnTo>
                  <a:pt x="206359" y="7411"/>
                </a:lnTo>
                <a:lnTo>
                  <a:pt x="223298" y="6462"/>
                </a:lnTo>
                <a:lnTo>
                  <a:pt x="239353" y="4877"/>
                </a:lnTo>
                <a:lnTo>
                  <a:pt x="254818" y="2867"/>
                </a:lnTo>
                <a:lnTo>
                  <a:pt x="269892" y="576"/>
                </a:lnTo>
                <a:lnTo>
                  <a:pt x="282799" y="0"/>
                </a:lnTo>
                <a:lnTo>
                  <a:pt x="294259" y="569"/>
                </a:lnTo>
                <a:lnTo>
                  <a:pt x="304758" y="1901"/>
                </a:lnTo>
                <a:lnTo>
                  <a:pt x="312709" y="2788"/>
                </a:lnTo>
                <a:lnTo>
                  <a:pt x="318964" y="3380"/>
                </a:lnTo>
                <a:lnTo>
                  <a:pt x="324085" y="3775"/>
                </a:lnTo>
                <a:lnTo>
                  <a:pt x="328452" y="4990"/>
                </a:lnTo>
                <a:lnTo>
                  <a:pt x="332315" y="6753"/>
                </a:lnTo>
                <a:lnTo>
                  <a:pt x="342900" y="131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32"/>
          <p:cNvSpPr/>
          <p:nvPr/>
        </p:nvSpPr>
        <p:spPr>
          <a:xfrm>
            <a:off x="7649527" y="3232348"/>
            <a:ext cx="375440" cy="282235"/>
          </a:xfrm>
          <a:custGeom>
            <a:avLst/>
            <a:gdLst/>
            <a:ahLst/>
            <a:cxnLst/>
            <a:rect l="0" t="0" r="0" b="0"/>
            <a:pathLst>
              <a:path w="375440" h="282235">
                <a:moveTo>
                  <a:pt x="17145" y="50919"/>
                </a:moveTo>
                <a:lnTo>
                  <a:pt x="35348" y="37267"/>
                </a:lnTo>
                <a:lnTo>
                  <a:pt x="42615" y="32292"/>
                </a:lnTo>
                <a:lnTo>
                  <a:pt x="49365" y="28024"/>
                </a:lnTo>
                <a:lnTo>
                  <a:pt x="55770" y="24226"/>
                </a:lnTo>
                <a:lnTo>
                  <a:pt x="65755" y="20741"/>
                </a:lnTo>
                <a:lnTo>
                  <a:pt x="78126" y="17465"/>
                </a:lnTo>
                <a:lnTo>
                  <a:pt x="92090" y="14329"/>
                </a:lnTo>
                <a:lnTo>
                  <a:pt x="122844" y="8304"/>
                </a:lnTo>
                <a:lnTo>
                  <a:pt x="139046" y="5364"/>
                </a:lnTo>
                <a:lnTo>
                  <a:pt x="152705" y="3404"/>
                </a:lnTo>
                <a:lnTo>
                  <a:pt x="164668" y="2097"/>
                </a:lnTo>
                <a:lnTo>
                  <a:pt x="175501" y="1226"/>
                </a:lnTo>
                <a:lnTo>
                  <a:pt x="187486" y="646"/>
                </a:lnTo>
                <a:lnTo>
                  <a:pt x="213502" y="0"/>
                </a:lnTo>
                <a:lnTo>
                  <a:pt x="224249" y="781"/>
                </a:lnTo>
                <a:lnTo>
                  <a:pt x="233320" y="2253"/>
                </a:lnTo>
                <a:lnTo>
                  <a:pt x="241271" y="4188"/>
                </a:lnTo>
                <a:lnTo>
                  <a:pt x="252647" y="8877"/>
                </a:lnTo>
                <a:lnTo>
                  <a:pt x="260877" y="13184"/>
                </a:lnTo>
                <a:lnTo>
                  <a:pt x="267711" y="15098"/>
                </a:lnTo>
                <a:lnTo>
                  <a:pt x="270867" y="17513"/>
                </a:lnTo>
                <a:lnTo>
                  <a:pt x="276913" y="25277"/>
                </a:lnTo>
                <a:lnTo>
                  <a:pt x="280234" y="32537"/>
                </a:lnTo>
                <a:lnTo>
                  <a:pt x="281711" y="38939"/>
                </a:lnTo>
                <a:lnTo>
                  <a:pt x="282368" y="44960"/>
                </a:lnTo>
                <a:lnTo>
                  <a:pt x="281591" y="47899"/>
                </a:lnTo>
                <a:lnTo>
                  <a:pt x="278186" y="53704"/>
                </a:lnTo>
                <a:lnTo>
                  <a:pt x="274041" y="58491"/>
                </a:lnTo>
                <a:lnTo>
                  <a:pt x="268418" y="64539"/>
                </a:lnTo>
                <a:lnTo>
                  <a:pt x="261813" y="71429"/>
                </a:lnTo>
                <a:lnTo>
                  <a:pt x="255505" y="76975"/>
                </a:lnTo>
                <a:lnTo>
                  <a:pt x="249393" y="81625"/>
                </a:lnTo>
                <a:lnTo>
                  <a:pt x="243416" y="85677"/>
                </a:lnTo>
                <a:lnTo>
                  <a:pt x="231692" y="92720"/>
                </a:lnTo>
                <a:lnTo>
                  <a:pt x="220132" y="99025"/>
                </a:lnTo>
                <a:lnTo>
                  <a:pt x="208644" y="105002"/>
                </a:lnTo>
                <a:lnTo>
                  <a:pt x="199728" y="110833"/>
                </a:lnTo>
                <a:lnTo>
                  <a:pt x="196018" y="113722"/>
                </a:lnTo>
                <a:lnTo>
                  <a:pt x="189354" y="116932"/>
                </a:lnTo>
                <a:lnTo>
                  <a:pt x="180247" y="118738"/>
                </a:lnTo>
                <a:lnTo>
                  <a:pt x="176313" y="119161"/>
                </a:lnTo>
                <a:lnTo>
                  <a:pt x="176597" y="119274"/>
                </a:lnTo>
                <a:lnTo>
                  <a:pt x="183897" y="119455"/>
                </a:lnTo>
                <a:lnTo>
                  <a:pt x="191587" y="116939"/>
                </a:lnTo>
                <a:lnTo>
                  <a:pt x="196304" y="114935"/>
                </a:lnTo>
                <a:lnTo>
                  <a:pt x="205164" y="113599"/>
                </a:lnTo>
                <a:lnTo>
                  <a:pt x="216786" y="112708"/>
                </a:lnTo>
                <a:lnTo>
                  <a:pt x="242082" y="111718"/>
                </a:lnTo>
                <a:lnTo>
                  <a:pt x="272388" y="111161"/>
                </a:lnTo>
                <a:lnTo>
                  <a:pt x="290606" y="111031"/>
                </a:lnTo>
                <a:lnTo>
                  <a:pt x="299465" y="111949"/>
                </a:lnTo>
                <a:lnTo>
                  <a:pt x="308228" y="113513"/>
                </a:lnTo>
                <a:lnTo>
                  <a:pt x="316928" y="115508"/>
                </a:lnTo>
                <a:lnTo>
                  <a:pt x="324633" y="116839"/>
                </a:lnTo>
                <a:lnTo>
                  <a:pt x="331674" y="117725"/>
                </a:lnTo>
                <a:lnTo>
                  <a:pt x="338273" y="118317"/>
                </a:lnTo>
                <a:lnTo>
                  <a:pt x="348147" y="121513"/>
                </a:lnTo>
                <a:lnTo>
                  <a:pt x="355709" y="126109"/>
                </a:lnTo>
                <a:lnTo>
                  <a:pt x="362245" y="131327"/>
                </a:lnTo>
                <a:lnTo>
                  <a:pt x="368326" y="139361"/>
                </a:lnTo>
                <a:lnTo>
                  <a:pt x="371281" y="144170"/>
                </a:lnTo>
                <a:lnTo>
                  <a:pt x="373250" y="149282"/>
                </a:lnTo>
                <a:lnTo>
                  <a:pt x="374563" y="154594"/>
                </a:lnTo>
                <a:lnTo>
                  <a:pt x="375439" y="160041"/>
                </a:lnTo>
                <a:lnTo>
                  <a:pt x="375070" y="165577"/>
                </a:lnTo>
                <a:lnTo>
                  <a:pt x="373872" y="171173"/>
                </a:lnTo>
                <a:lnTo>
                  <a:pt x="372121" y="176808"/>
                </a:lnTo>
                <a:lnTo>
                  <a:pt x="367635" y="185610"/>
                </a:lnTo>
                <a:lnTo>
                  <a:pt x="361513" y="193649"/>
                </a:lnTo>
                <a:lnTo>
                  <a:pt x="357213" y="198460"/>
                </a:lnTo>
                <a:lnTo>
                  <a:pt x="352442" y="203572"/>
                </a:lnTo>
                <a:lnTo>
                  <a:pt x="346405" y="208885"/>
                </a:lnTo>
                <a:lnTo>
                  <a:pt x="339521" y="214332"/>
                </a:lnTo>
                <a:lnTo>
                  <a:pt x="332074" y="219869"/>
                </a:lnTo>
                <a:lnTo>
                  <a:pt x="324253" y="224512"/>
                </a:lnTo>
                <a:lnTo>
                  <a:pt x="316181" y="228560"/>
                </a:lnTo>
                <a:lnTo>
                  <a:pt x="307943" y="232212"/>
                </a:lnTo>
                <a:lnTo>
                  <a:pt x="299593" y="235598"/>
                </a:lnTo>
                <a:lnTo>
                  <a:pt x="291169" y="238809"/>
                </a:lnTo>
                <a:lnTo>
                  <a:pt x="282695" y="241901"/>
                </a:lnTo>
                <a:lnTo>
                  <a:pt x="274188" y="245868"/>
                </a:lnTo>
                <a:lnTo>
                  <a:pt x="265660" y="250418"/>
                </a:lnTo>
                <a:lnTo>
                  <a:pt x="257116" y="255356"/>
                </a:lnTo>
                <a:lnTo>
                  <a:pt x="248564" y="258648"/>
                </a:lnTo>
                <a:lnTo>
                  <a:pt x="240004" y="260842"/>
                </a:lnTo>
                <a:lnTo>
                  <a:pt x="231440" y="262305"/>
                </a:lnTo>
                <a:lnTo>
                  <a:pt x="221921" y="264233"/>
                </a:lnTo>
                <a:lnTo>
                  <a:pt x="201184" y="268915"/>
                </a:lnTo>
                <a:lnTo>
                  <a:pt x="191273" y="271497"/>
                </a:lnTo>
                <a:lnTo>
                  <a:pt x="181808" y="274171"/>
                </a:lnTo>
                <a:lnTo>
                  <a:pt x="172640" y="276906"/>
                </a:lnTo>
                <a:lnTo>
                  <a:pt x="164623" y="278730"/>
                </a:lnTo>
                <a:lnTo>
                  <a:pt x="157374" y="279945"/>
                </a:lnTo>
                <a:lnTo>
                  <a:pt x="150636" y="280756"/>
                </a:lnTo>
                <a:lnTo>
                  <a:pt x="143287" y="281296"/>
                </a:lnTo>
                <a:lnTo>
                  <a:pt x="135529" y="281656"/>
                </a:lnTo>
                <a:lnTo>
                  <a:pt x="119291" y="282056"/>
                </a:lnTo>
                <a:lnTo>
                  <a:pt x="102548" y="282234"/>
                </a:lnTo>
                <a:lnTo>
                  <a:pt x="93131" y="281329"/>
                </a:lnTo>
                <a:lnTo>
                  <a:pt x="83042" y="279773"/>
                </a:lnTo>
                <a:lnTo>
                  <a:pt x="72507" y="277783"/>
                </a:lnTo>
                <a:lnTo>
                  <a:pt x="63578" y="275504"/>
                </a:lnTo>
                <a:lnTo>
                  <a:pt x="55720" y="273033"/>
                </a:lnTo>
                <a:lnTo>
                  <a:pt x="48577" y="270432"/>
                </a:lnTo>
                <a:lnTo>
                  <a:pt x="38099" y="267543"/>
                </a:lnTo>
                <a:lnTo>
                  <a:pt x="29315" y="265306"/>
                </a:lnTo>
                <a:lnTo>
                  <a:pt x="19062" y="261137"/>
                </a:lnTo>
                <a:lnTo>
                  <a:pt x="11681" y="257986"/>
                </a:lnTo>
                <a:lnTo>
                  <a:pt x="7414" y="254709"/>
                </a:lnTo>
                <a:lnTo>
                  <a:pt x="0" y="2480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33"/>
          <p:cNvSpPr/>
          <p:nvPr/>
        </p:nvSpPr>
        <p:spPr>
          <a:xfrm>
            <a:off x="7580947" y="3626167"/>
            <a:ext cx="582931" cy="25719"/>
          </a:xfrm>
          <a:custGeom>
            <a:avLst/>
            <a:gdLst/>
            <a:ahLst/>
            <a:cxnLst/>
            <a:rect l="0" t="0" r="0" b="0"/>
            <a:pathLst>
              <a:path w="582931" h="25719">
                <a:moveTo>
                  <a:pt x="0" y="0"/>
                </a:moveTo>
                <a:lnTo>
                  <a:pt x="18203" y="4551"/>
                </a:lnTo>
                <a:lnTo>
                  <a:pt x="27376" y="5891"/>
                </a:lnTo>
                <a:lnTo>
                  <a:pt x="37301" y="6785"/>
                </a:lnTo>
                <a:lnTo>
                  <a:pt x="47727" y="7381"/>
                </a:lnTo>
                <a:lnTo>
                  <a:pt x="375477" y="9455"/>
                </a:lnTo>
                <a:lnTo>
                  <a:pt x="411290" y="11066"/>
                </a:lnTo>
                <a:lnTo>
                  <a:pt x="482861" y="15344"/>
                </a:lnTo>
                <a:lnTo>
                  <a:pt x="507023" y="16345"/>
                </a:lnTo>
                <a:lnTo>
                  <a:pt x="524111" y="16789"/>
                </a:lnTo>
                <a:lnTo>
                  <a:pt x="533240" y="17860"/>
                </a:lnTo>
                <a:lnTo>
                  <a:pt x="582930" y="257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4"/>
          <p:cNvSpPr/>
          <p:nvPr/>
        </p:nvSpPr>
        <p:spPr>
          <a:xfrm>
            <a:off x="7720532" y="3722263"/>
            <a:ext cx="357621" cy="272523"/>
          </a:xfrm>
          <a:custGeom>
            <a:avLst/>
            <a:gdLst/>
            <a:ahLst/>
            <a:cxnLst/>
            <a:rect l="0" t="0" r="0" b="0"/>
            <a:pathLst>
              <a:path w="357621" h="272523">
                <a:moveTo>
                  <a:pt x="6148" y="75354"/>
                </a:moveTo>
                <a:lnTo>
                  <a:pt x="10699" y="66253"/>
                </a:lnTo>
                <a:lnTo>
                  <a:pt x="15473" y="59244"/>
                </a:lnTo>
                <a:lnTo>
                  <a:pt x="20769" y="52954"/>
                </a:lnTo>
                <a:lnTo>
                  <a:pt x="26299" y="46984"/>
                </a:lnTo>
                <a:lnTo>
                  <a:pt x="34471" y="41155"/>
                </a:lnTo>
                <a:lnTo>
                  <a:pt x="39318" y="38267"/>
                </a:lnTo>
                <a:lnTo>
                  <a:pt x="46359" y="34437"/>
                </a:lnTo>
                <a:lnTo>
                  <a:pt x="79954" y="17142"/>
                </a:lnTo>
                <a:lnTo>
                  <a:pt x="86785" y="13686"/>
                </a:lnTo>
                <a:lnTo>
                  <a:pt x="96100" y="10430"/>
                </a:lnTo>
                <a:lnTo>
                  <a:pt x="107073" y="7306"/>
                </a:lnTo>
                <a:lnTo>
                  <a:pt x="119151" y="4271"/>
                </a:lnTo>
                <a:lnTo>
                  <a:pt x="129109" y="2248"/>
                </a:lnTo>
                <a:lnTo>
                  <a:pt x="137651" y="899"/>
                </a:lnTo>
                <a:lnTo>
                  <a:pt x="145252" y="0"/>
                </a:lnTo>
                <a:lnTo>
                  <a:pt x="153177" y="353"/>
                </a:lnTo>
                <a:lnTo>
                  <a:pt x="161317" y="1541"/>
                </a:lnTo>
                <a:lnTo>
                  <a:pt x="169601" y="3285"/>
                </a:lnTo>
                <a:lnTo>
                  <a:pt x="176077" y="4448"/>
                </a:lnTo>
                <a:lnTo>
                  <a:pt x="185812" y="5740"/>
                </a:lnTo>
                <a:lnTo>
                  <a:pt x="189741" y="7038"/>
                </a:lnTo>
                <a:lnTo>
                  <a:pt x="196647" y="11019"/>
                </a:lnTo>
                <a:lnTo>
                  <a:pt x="198869" y="13414"/>
                </a:lnTo>
                <a:lnTo>
                  <a:pt x="200351" y="15963"/>
                </a:lnTo>
                <a:lnTo>
                  <a:pt x="202951" y="22288"/>
                </a:lnTo>
                <a:lnTo>
                  <a:pt x="207281" y="31449"/>
                </a:lnTo>
                <a:lnTo>
                  <a:pt x="207864" y="36559"/>
                </a:lnTo>
                <a:lnTo>
                  <a:pt x="207300" y="41871"/>
                </a:lnTo>
                <a:lnTo>
                  <a:pt x="205972" y="47317"/>
                </a:lnTo>
                <a:lnTo>
                  <a:pt x="205087" y="51900"/>
                </a:lnTo>
                <a:lnTo>
                  <a:pt x="204102" y="59532"/>
                </a:lnTo>
                <a:lnTo>
                  <a:pt x="202887" y="63854"/>
                </a:lnTo>
                <a:lnTo>
                  <a:pt x="201125" y="68640"/>
                </a:lnTo>
                <a:lnTo>
                  <a:pt x="198997" y="73735"/>
                </a:lnTo>
                <a:lnTo>
                  <a:pt x="195674" y="79037"/>
                </a:lnTo>
                <a:lnTo>
                  <a:pt x="191554" y="84477"/>
                </a:lnTo>
                <a:lnTo>
                  <a:pt x="186901" y="90009"/>
                </a:lnTo>
                <a:lnTo>
                  <a:pt x="179991" y="97506"/>
                </a:lnTo>
                <a:lnTo>
                  <a:pt x="153964" y="124357"/>
                </a:lnTo>
                <a:lnTo>
                  <a:pt x="121099" y="157525"/>
                </a:lnTo>
                <a:lnTo>
                  <a:pt x="114214" y="163472"/>
                </a:lnTo>
                <a:lnTo>
                  <a:pt x="106767" y="169342"/>
                </a:lnTo>
                <a:lnTo>
                  <a:pt x="98945" y="175160"/>
                </a:lnTo>
                <a:lnTo>
                  <a:pt x="91825" y="180944"/>
                </a:lnTo>
                <a:lnTo>
                  <a:pt x="85174" y="186705"/>
                </a:lnTo>
                <a:lnTo>
                  <a:pt x="78834" y="192451"/>
                </a:lnTo>
                <a:lnTo>
                  <a:pt x="66710" y="203914"/>
                </a:lnTo>
                <a:lnTo>
                  <a:pt x="60810" y="209639"/>
                </a:lnTo>
                <a:lnTo>
                  <a:pt x="51162" y="217265"/>
                </a:lnTo>
                <a:lnTo>
                  <a:pt x="39015" y="226159"/>
                </a:lnTo>
                <a:lnTo>
                  <a:pt x="5761" y="249605"/>
                </a:lnTo>
                <a:lnTo>
                  <a:pt x="3032" y="252481"/>
                </a:lnTo>
                <a:lnTo>
                  <a:pt x="1213" y="255351"/>
                </a:lnTo>
                <a:lnTo>
                  <a:pt x="0" y="258218"/>
                </a:lnTo>
                <a:lnTo>
                  <a:pt x="1097" y="260128"/>
                </a:lnTo>
                <a:lnTo>
                  <a:pt x="3733" y="261402"/>
                </a:lnTo>
                <a:lnTo>
                  <a:pt x="7396" y="262251"/>
                </a:lnTo>
                <a:lnTo>
                  <a:pt x="14599" y="262817"/>
                </a:lnTo>
                <a:lnTo>
                  <a:pt x="24165" y="263194"/>
                </a:lnTo>
                <a:lnTo>
                  <a:pt x="35304" y="263446"/>
                </a:lnTo>
                <a:lnTo>
                  <a:pt x="44635" y="264566"/>
                </a:lnTo>
                <a:lnTo>
                  <a:pt x="52761" y="266266"/>
                </a:lnTo>
                <a:lnTo>
                  <a:pt x="60083" y="268351"/>
                </a:lnTo>
                <a:lnTo>
                  <a:pt x="67822" y="269741"/>
                </a:lnTo>
                <a:lnTo>
                  <a:pt x="75840" y="270668"/>
                </a:lnTo>
                <a:lnTo>
                  <a:pt x="84041" y="271286"/>
                </a:lnTo>
                <a:lnTo>
                  <a:pt x="106654" y="270745"/>
                </a:lnTo>
                <a:lnTo>
                  <a:pt x="177499" y="267605"/>
                </a:lnTo>
                <a:lnTo>
                  <a:pt x="213727" y="267339"/>
                </a:lnTo>
                <a:lnTo>
                  <a:pt x="248356" y="268114"/>
                </a:lnTo>
                <a:lnTo>
                  <a:pt x="357620" y="27252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35"/>
          <p:cNvSpPr/>
          <p:nvPr/>
        </p:nvSpPr>
        <p:spPr>
          <a:xfrm>
            <a:off x="6689407" y="4397692"/>
            <a:ext cx="394336" cy="753832"/>
          </a:xfrm>
          <a:custGeom>
            <a:avLst/>
            <a:gdLst/>
            <a:ahLst/>
            <a:cxnLst/>
            <a:rect l="0" t="0" r="0" b="0"/>
            <a:pathLst>
              <a:path w="394336" h="753832">
                <a:moveTo>
                  <a:pt x="0" y="0"/>
                </a:moveTo>
                <a:lnTo>
                  <a:pt x="5892" y="19579"/>
                </a:lnTo>
                <a:lnTo>
                  <a:pt x="7778" y="40832"/>
                </a:lnTo>
                <a:lnTo>
                  <a:pt x="8337" y="78773"/>
                </a:lnTo>
                <a:lnTo>
                  <a:pt x="8468" y="99780"/>
                </a:lnTo>
                <a:lnTo>
                  <a:pt x="15944" y="257367"/>
                </a:lnTo>
                <a:lnTo>
                  <a:pt x="17297" y="270638"/>
                </a:lnTo>
                <a:lnTo>
                  <a:pt x="21340" y="290464"/>
                </a:lnTo>
                <a:lnTo>
                  <a:pt x="26312" y="303085"/>
                </a:lnTo>
                <a:lnTo>
                  <a:pt x="32649" y="312822"/>
                </a:lnTo>
                <a:lnTo>
                  <a:pt x="41816" y="323500"/>
                </a:lnTo>
                <a:lnTo>
                  <a:pt x="49700" y="329515"/>
                </a:lnTo>
                <a:lnTo>
                  <a:pt x="56379" y="332189"/>
                </a:lnTo>
                <a:lnTo>
                  <a:pt x="65494" y="333694"/>
                </a:lnTo>
                <a:lnTo>
                  <a:pt x="71336" y="334046"/>
                </a:lnTo>
                <a:lnTo>
                  <a:pt x="79648" y="331662"/>
                </a:lnTo>
                <a:lnTo>
                  <a:pt x="88739" y="327428"/>
                </a:lnTo>
                <a:lnTo>
                  <a:pt x="95954" y="322371"/>
                </a:lnTo>
                <a:lnTo>
                  <a:pt x="102336" y="314409"/>
                </a:lnTo>
                <a:lnTo>
                  <a:pt x="113825" y="299216"/>
                </a:lnTo>
                <a:lnTo>
                  <a:pt x="122979" y="288242"/>
                </a:lnTo>
                <a:lnTo>
                  <a:pt x="130222" y="277015"/>
                </a:lnTo>
                <a:lnTo>
                  <a:pt x="139156" y="255515"/>
                </a:lnTo>
                <a:lnTo>
                  <a:pt x="152356" y="218901"/>
                </a:lnTo>
                <a:lnTo>
                  <a:pt x="189825" y="108658"/>
                </a:lnTo>
                <a:lnTo>
                  <a:pt x="202159" y="75280"/>
                </a:lnTo>
                <a:lnTo>
                  <a:pt x="208911" y="52191"/>
                </a:lnTo>
                <a:lnTo>
                  <a:pt x="212864" y="35578"/>
                </a:lnTo>
                <a:lnTo>
                  <a:pt x="217796" y="21845"/>
                </a:lnTo>
                <a:lnTo>
                  <a:pt x="219492" y="19326"/>
                </a:lnTo>
                <a:lnTo>
                  <a:pt x="220623" y="19551"/>
                </a:lnTo>
                <a:lnTo>
                  <a:pt x="229431" y="38593"/>
                </a:lnTo>
                <a:lnTo>
                  <a:pt x="234685" y="49220"/>
                </a:lnTo>
                <a:lnTo>
                  <a:pt x="237655" y="62833"/>
                </a:lnTo>
                <a:lnTo>
                  <a:pt x="239326" y="84023"/>
                </a:lnTo>
                <a:lnTo>
                  <a:pt x="239561" y="90305"/>
                </a:lnTo>
                <a:lnTo>
                  <a:pt x="241622" y="101161"/>
                </a:lnTo>
                <a:lnTo>
                  <a:pt x="244902" y="115066"/>
                </a:lnTo>
                <a:lnTo>
                  <a:pt x="248993" y="131003"/>
                </a:lnTo>
                <a:lnTo>
                  <a:pt x="256079" y="156331"/>
                </a:lnTo>
                <a:lnTo>
                  <a:pt x="262402" y="177113"/>
                </a:lnTo>
                <a:lnTo>
                  <a:pt x="268389" y="195874"/>
                </a:lnTo>
                <a:lnTo>
                  <a:pt x="272271" y="213450"/>
                </a:lnTo>
                <a:lnTo>
                  <a:pt x="281664" y="263459"/>
                </a:lnTo>
                <a:lnTo>
                  <a:pt x="302214" y="383179"/>
                </a:lnTo>
                <a:lnTo>
                  <a:pt x="307203" y="420236"/>
                </a:lnTo>
                <a:lnTo>
                  <a:pt x="310530" y="452560"/>
                </a:lnTo>
                <a:lnTo>
                  <a:pt x="312748" y="481729"/>
                </a:lnTo>
                <a:lnTo>
                  <a:pt x="314225" y="508795"/>
                </a:lnTo>
                <a:lnTo>
                  <a:pt x="315869" y="559189"/>
                </a:lnTo>
                <a:lnTo>
                  <a:pt x="315354" y="578532"/>
                </a:lnTo>
                <a:lnTo>
                  <a:pt x="314059" y="594286"/>
                </a:lnTo>
                <a:lnTo>
                  <a:pt x="312243" y="607646"/>
                </a:lnTo>
                <a:lnTo>
                  <a:pt x="307685" y="630110"/>
                </a:lnTo>
                <a:lnTo>
                  <a:pt x="300578" y="652476"/>
                </a:lnTo>
                <a:lnTo>
                  <a:pt x="294683" y="666442"/>
                </a:lnTo>
                <a:lnTo>
                  <a:pt x="287895" y="681467"/>
                </a:lnTo>
                <a:lnTo>
                  <a:pt x="277814" y="700702"/>
                </a:lnTo>
                <a:lnTo>
                  <a:pt x="269206" y="713378"/>
                </a:lnTo>
                <a:lnTo>
                  <a:pt x="259030" y="725362"/>
                </a:lnTo>
                <a:lnTo>
                  <a:pt x="247141" y="738268"/>
                </a:lnTo>
                <a:lnTo>
                  <a:pt x="238110" y="744997"/>
                </a:lnTo>
                <a:lnTo>
                  <a:pt x="233035" y="748124"/>
                </a:lnTo>
                <a:lnTo>
                  <a:pt x="222316" y="751600"/>
                </a:lnTo>
                <a:lnTo>
                  <a:pt x="212155" y="753144"/>
                </a:lnTo>
                <a:lnTo>
                  <a:pt x="204464" y="753831"/>
                </a:lnTo>
                <a:lnTo>
                  <a:pt x="195330" y="751596"/>
                </a:lnTo>
                <a:lnTo>
                  <a:pt x="184921" y="748380"/>
                </a:lnTo>
                <a:lnTo>
                  <a:pt x="173945" y="746951"/>
                </a:lnTo>
                <a:lnTo>
                  <a:pt x="169303" y="744665"/>
                </a:lnTo>
                <a:lnTo>
                  <a:pt x="165256" y="741236"/>
                </a:lnTo>
                <a:lnTo>
                  <a:pt x="157268" y="733298"/>
                </a:lnTo>
                <a:lnTo>
                  <a:pt x="147367" y="726595"/>
                </a:lnTo>
                <a:lnTo>
                  <a:pt x="139156" y="717901"/>
                </a:lnTo>
                <a:lnTo>
                  <a:pt x="132332" y="706735"/>
                </a:lnTo>
                <a:lnTo>
                  <a:pt x="117275" y="672576"/>
                </a:lnTo>
                <a:lnTo>
                  <a:pt x="114035" y="658015"/>
                </a:lnTo>
                <a:lnTo>
                  <a:pt x="112594" y="641067"/>
                </a:lnTo>
                <a:lnTo>
                  <a:pt x="111954" y="620833"/>
                </a:lnTo>
                <a:lnTo>
                  <a:pt x="111594" y="588023"/>
                </a:lnTo>
                <a:lnTo>
                  <a:pt x="114050" y="565508"/>
                </a:lnTo>
                <a:lnTo>
                  <a:pt x="116038" y="554171"/>
                </a:lnTo>
                <a:lnTo>
                  <a:pt x="120221" y="539944"/>
                </a:lnTo>
                <a:lnTo>
                  <a:pt x="125868" y="523793"/>
                </a:lnTo>
                <a:lnTo>
                  <a:pt x="132489" y="506358"/>
                </a:lnTo>
                <a:lnTo>
                  <a:pt x="140714" y="489020"/>
                </a:lnTo>
                <a:lnTo>
                  <a:pt x="150007" y="471746"/>
                </a:lnTo>
                <a:lnTo>
                  <a:pt x="160012" y="454515"/>
                </a:lnTo>
                <a:lnTo>
                  <a:pt x="168587" y="441122"/>
                </a:lnTo>
                <a:lnTo>
                  <a:pt x="176209" y="430289"/>
                </a:lnTo>
                <a:lnTo>
                  <a:pt x="183195" y="421162"/>
                </a:lnTo>
                <a:lnTo>
                  <a:pt x="192615" y="411267"/>
                </a:lnTo>
                <a:lnTo>
                  <a:pt x="203658" y="400861"/>
                </a:lnTo>
                <a:lnTo>
                  <a:pt x="215782" y="390113"/>
                </a:lnTo>
                <a:lnTo>
                  <a:pt x="225770" y="381995"/>
                </a:lnTo>
                <a:lnTo>
                  <a:pt x="234333" y="375631"/>
                </a:lnTo>
                <a:lnTo>
                  <a:pt x="241947" y="370436"/>
                </a:lnTo>
                <a:lnTo>
                  <a:pt x="248928" y="366020"/>
                </a:lnTo>
                <a:lnTo>
                  <a:pt x="255487" y="362123"/>
                </a:lnTo>
                <a:lnTo>
                  <a:pt x="261765" y="358573"/>
                </a:lnTo>
                <a:lnTo>
                  <a:pt x="273820" y="352089"/>
                </a:lnTo>
                <a:lnTo>
                  <a:pt x="285527" y="346984"/>
                </a:lnTo>
                <a:lnTo>
                  <a:pt x="291317" y="345622"/>
                </a:lnTo>
                <a:lnTo>
                  <a:pt x="394335" y="3257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36"/>
          <p:cNvSpPr/>
          <p:nvPr/>
        </p:nvSpPr>
        <p:spPr>
          <a:xfrm>
            <a:off x="7358062" y="4491990"/>
            <a:ext cx="29799" cy="295473"/>
          </a:xfrm>
          <a:custGeom>
            <a:avLst/>
            <a:gdLst/>
            <a:ahLst/>
            <a:cxnLst/>
            <a:rect l="0" t="0" r="0" b="0"/>
            <a:pathLst>
              <a:path w="29799" h="295473">
                <a:moveTo>
                  <a:pt x="17145" y="0"/>
                </a:moveTo>
                <a:lnTo>
                  <a:pt x="12594" y="4551"/>
                </a:lnTo>
                <a:lnTo>
                  <a:pt x="11254" y="6843"/>
                </a:lnTo>
                <a:lnTo>
                  <a:pt x="10360" y="9325"/>
                </a:lnTo>
                <a:lnTo>
                  <a:pt x="9765" y="11931"/>
                </a:lnTo>
                <a:lnTo>
                  <a:pt x="10320" y="17479"/>
                </a:lnTo>
                <a:lnTo>
                  <a:pt x="11642" y="24988"/>
                </a:lnTo>
                <a:lnTo>
                  <a:pt x="13477" y="33803"/>
                </a:lnTo>
                <a:lnTo>
                  <a:pt x="14699" y="45396"/>
                </a:lnTo>
                <a:lnTo>
                  <a:pt x="15515" y="58838"/>
                </a:lnTo>
                <a:lnTo>
                  <a:pt x="16058" y="73516"/>
                </a:lnTo>
                <a:lnTo>
                  <a:pt x="17373" y="86158"/>
                </a:lnTo>
                <a:lnTo>
                  <a:pt x="19202" y="97443"/>
                </a:lnTo>
                <a:lnTo>
                  <a:pt x="21374" y="107824"/>
                </a:lnTo>
                <a:lnTo>
                  <a:pt x="23775" y="128081"/>
                </a:lnTo>
                <a:lnTo>
                  <a:pt x="28981" y="186147"/>
                </a:lnTo>
                <a:lnTo>
                  <a:pt x="29798" y="210776"/>
                </a:lnTo>
                <a:lnTo>
                  <a:pt x="29390" y="231005"/>
                </a:lnTo>
                <a:lnTo>
                  <a:pt x="28166" y="248300"/>
                </a:lnTo>
                <a:lnTo>
                  <a:pt x="26398" y="261736"/>
                </a:lnTo>
                <a:lnTo>
                  <a:pt x="24266" y="272598"/>
                </a:lnTo>
                <a:lnTo>
                  <a:pt x="21892" y="281744"/>
                </a:lnTo>
                <a:lnTo>
                  <a:pt x="19357" y="287842"/>
                </a:lnTo>
                <a:lnTo>
                  <a:pt x="16715" y="291907"/>
                </a:lnTo>
                <a:lnTo>
                  <a:pt x="14001" y="294617"/>
                </a:lnTo>
                <a:lnTo>
                  <a:pt x="12192" y="295472"/>
                </a:lnTo>
                <a:lnTo>
                  <a:pt x="10985" y="295089"/>
                </a:lnTo>
                <a:lnTo>
                  <a:pt x="10181" y="293880"/>
                </a:lnTo>
                <a:lnTo>
                  <a:pt x="8692" y="292123"/>
                </a:lnTo>
                <a:lnTo>
                  <a:pt x="6748" y="289999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37"/>
          <p:cNvSpPr/>
          <p:nvPr/>
        </p:nvSpPr>
        <p:spPr>
          <a:xfrm>
            <a:off x="7486650" y="4423410"/>
            <a:ext cx="248603" cy="308611"/>
          </a:xfrm>
          <a:custGeom>
            <a:avLst/>
            <a:gdLst/>
            <a:ahLst/>
            <a:cxnLst/>
            <a:rect l="0" t="0" r="0" b="0"/>
            <a:pathLst>
              <a:path w="248603" h="308611">
                <a:moveTo>
                  <a:pt x="0" y="0"/>
                </a:moveTo>
                <a:lnTo>
                  <a:pt x="0" y="13652"/>
                </a:lnTo>
                <a:lnTo>
                  <a:pt x="952" y="21484"/>
                </a:lnTo>
                <a:lnTo>
                  <a:pt x="2540" y="30515"/>
                </a:lnTo>
                <a:lnTo>
                  <a:pt x="4550" y="40346"/>
                </a:lnTo>
                <a:lnTo>
                  <a:pt x="11865" y="94449"/>
                </a:lnTo>
                <a:lnTo>
                  <a:pt x="19561" y="158182"/>
                </a:lnTo>
                <a:lnTo>
                  <a:pt x="22981" y="192858"/>
                </a:lnTo>
                <a:lnTo>
                  <a:pt x="23893" y="204772"/>
                </a:lnTo>
                <a:lnTo>
                  <a:pt x="24907" y="223090"/>
                </a:lnTo>
                <a:lnTo>
                  <a:pt x="25357" y="235041"/>
                </a:lnTo>
                <a:lnTo>
                  <a:pt x="25610" y="247124"/>
                </a:lnTo>
                <a:lnTo>
                  <a:pt x="25646" y="250474"/>
                </a:lnTo>
                <a:lnTo>
                  <a:pt x="26622" y="245087"/>
                </a:lnTo>
                <a:lnTo>
                  <a:pt x="35033" y="186772"/>
                </a:lnTo>
                <a:lnTo>
                  <a:pt x="37642" y="170234"/>
                </a:lnTo>
                <a:lnTo>
                  <a:pt x="40335" y="156352"/>
                </a:lnTo>
                <a:lnTo>
                  <a:pt x="43082" y="144239"/>
                </a:lnTo>
                <a:lnTo>
                  <a:pt x="45866" y="133307"/>
                </a:lnTo>
                <a:lnTo>
                  <a:pt x="48675" y="123161"/>
                </a:lnTo>
                <a:lnTo>
                  <a:pt x="54335" y="104268"/>
                </a:lnTo>
                <a:lnTo>
                  <a:pt x="58132" y="96182"/>
                </a:lnTo>
                <a:lnTo>
                  <a:pt x="62567" y="88887"/>
                </a:lnTo>
                <a:lnTo>
                  <a:pt x="67428" y="82118"/>
                </a:lnTo>
                <a:lnTo>
                  <a:pt x="71622" y="75700"/>
                </a:lnTo>
                <a:lnTo>
                  <a:pt x="75370" y="69517"/>
                </a:lnTo>
                <a:lnTo>
                  <a:pt x="78822" y="63489"/>
                </a:lnTo>
                <a:lnTo>
                  <a:pt x="83028" y="57566"/>
                </a:lnTo>
                <a:lnTo>
                  <a:pt x="87737" y="51712"/>
                </a:lnTo>
                <a:lnTo>
                  <a:pt x="92781" y="45905"/>
                </a:lnTo>
                <a:lnTo>
                  <a:pt x="99001" y="40128"/>
                </a:lnTo>
                <a:lnTo>
                  <a:pt x="106005" y="34372"/>
                </a:lnTo>
                <a:lnTo>
                  <a:pt x="113534" y="28629"/>
                </a:lnTo>
                <a:lnTo>
                  <a:pt x="120456" y="23849"/>
                </a:lnTo>
                <a:lnTo>
                  <a:pt x="126976" y="19709"/>
                </a:lnTo>
                <a:lnTo>
                  <a:pt x="133229" y="15997"/>
                </a:lnTo>
                <a:lnTo>
                  <a:pt x="138349" y="13522"/>
                </a:lnTo>
                <a:lnTo>
                  <a:pt x="142715" y="11872"/>
                </a:lnTo>
                <a:lnTo>
                  <a:pt x="146579" y="10772"/>
                </a:lnTo>
                <a:lnTo>
                  <a:pt x="152011" y="10991"/>
                </a:lnTo>
                <a:lnTo>
                  <a:pt x="158491" y="12090"/>
                </a:lnTo>
                <a:lnTo>
                  <a:pt x="165668" y="13775"/>
                </a:lnTo>
                <a:lnTo>
                  <a:pt x="172358" y="15851"/>
                </a:lnTo>
                <a:lnTo>
                  <a:pt x="178723" y="18187"/>
                </a:lnTo>
                <a:lnTo>
                  <a:pt x="184870" y="20697"/>
                </a:lnTo>
                <a:lnTo>
                  <a:pt x="189922" y="24276"/>
                </a:lnTo>
                <a:lnTo>
                  <a:pt x="194242" y="28566"/>
                </a:lnTo>
                <a:lnTo>
                  <a:pt x="198074" y="33331"/>
                </a:lnTo>
                <a:lnTo>
                  <a:pt x="201582" y="38413"/>
                </a:lnTo>
                <a:lnTo>
                  <a:pt x="204873" y="43706"/>
                </a:lnTo>
                <a:lnTo>
                  <a:pt x="208019" y="49140"/>
                </a:lnTo>
                <a:lnTo>
                  <a:pt x="210117" y="55620"/>
                </a:lnTo>
                <a:lnTo>
                  <a:pt x="211515" y="62797"/>
                </a:lnTo>
                <a:lnTo>
                  <a:pt x="212447" y="70440"/>
                </a:lnTo>
                <a:lnTo>
                  <a:pt x="218310" y="108501"/>
                </a:lnTo>
                <a:lnTo>
                  <a:pt x="220788" y="134246"/>
                </a:lnTo>
                <a:lnTo>
                  <a:pt x="229068" y="251272"/>
                </a:lnTo>
                <a:lnTo>
                  <a:pt x="229864" y="264670"/>
                </a:lnTo>
                <a:lnTo>
                  <a:pt x="231347" y="275506"/>
                </a:lnTo>
                <a:lnTo>
                  <a:pt x="233289" y="284636"/>
                </a:lnTo>
                <a:lnTo>
                  <a:pt x="235536" y="292627"/>
                </a:lnTo>
                <a:lnTo>
                  <a:pt x="237987" y="297955"/>
                </a:lnTo>
                <a:lnTo>
                  <a:pt x="240572" y="301506"/>
                </a:lnTo>
                <a:lnTo>
                  <a:pt x="248602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38"/>
          <p:cNvSpPr/>
          <p:nvPr/>
        </p:nvSpPr>
        <p:spPr>
          <a:xfrm>
            <a:off x="7855477" y="4215212"/>
            <a:ext cx="76943" cy="568243"/>
          </a:xfrm>
          <a:custGeom>
            <a:avLst/>
            <a:gdLst/>
            <a:ahLst/>
            <a:cxnLst/>
            <a:rect l="0" t="0" r="0" b="0"/>
            <a:pathLst>
              <a:path w="76943" h="568243">
                <a:moveTo>
                  <a:pt x="16935" y="11030"/>
                </a:moveTo>
                <a:lnTo>
                  <a:pt x="7833" y="1928"/>
                </a:lnTo>
                <a:lnTo>
                  <a:pt x="5153" y="200"/>
                </a:lnTo>
                <a:lnTo>
                  <a:pt x="3365" y="0"/>
                </a:lnTo>
                <a:lnTo>
                  <a:pt x="2173" y="819"/>
                </a:lnTo>
                <a:lnTo>
                  <a:pt x="1379" y="3270"/>
                </a:lnTo>
                <a:lnTo>
                  <a:pt x="104" y="18352"/>
                </a:lnTo>
                <a:lnTo>
                  <a:pt x="0" y="21627"/>
                </a:lnTo>
                <a:lnTo>
                  <a:pt x="4403" y="89947"/>
                </a:lnTo>
                <a:lnTo>
                  <a:pt x="6676" y="116029"/>
                </a:lnTo>
                <a:lnTo>
                  <a:pt x="13472" y="181735"/>
                </a:lnTo>
                <a:lnTo>
                  <a:pt x="14627" y="198176"/>
                </a:lnTo>
                <a:lnTo>
                  <a:pt x="15396" y="212946"/>
                </a:lnTo>
                <a:lnTo>
                  <a:pt x="16862" y="227556"/>
                </a:lnTo>
                <a:lnTo>
                  <a:pt x="18791" y="242058"/>
                </a:lnTo>
                <a:lnTo>
                  <a:pt x="21030" y="256489"/>
                </a:lnTo>
                <a:lnTo>
                  <a:pt x="23476" y="269919"/>
                </a:lnTo>
                <a:lnTo>
                  <a:pt x="37045" y="335094"/>
                </a:lnTo>
                <a:lnTo>
                  <a:pt x="42701" y="360481"/>
                </a:lnTo>
                <a:lnTo>
                  <a:pt x="45543" y="372585"/>
                </a:lnTo>
                <a:lnTo>
                  <a:pt x="48389" y="383511"/>
                </a:lnTo>
                <a:lnTo>
                  <a:pt x="51240" y="393654"/>
                </a:lnTo>
                <a:lnTo>
                  <a:pt x="54092" y="403273"/>
                </a:lnTo>
                <a:lnTo>
                  <a:pt x="55994" y="413495"/>
                </a:lnTo>
                <a:lnTo>
                  <a:pt x="57262" y="424120"/>
                </a:lnTo>
                <a:lnTo>
                  <a:pt x="58108" y="435014"/>
                </a:lnTo>
                <a:lnTo>
                  <a:pt x="59623" y="445133"/>
                </a:lnTo>
                <a:lnTo>
                  <a:pt x="61586" y="454737"/>
                </a:lnTo>
                <a:lnTo>
                  <a:pt x="63848" y="463998"/>
                </a:lnTo>
                <a:lnTo>
                  <a:pt x="65355" y="473028"/>
                </a:lnTo>
                <a:lnTo>
                  <a:pt x="67030" y="490682"/>
                </a:lnTo>
                <a:lnTo>
                  <a:pt x="68430" y="500343"/>
                </a:lnTo>
                <a:lnTo>
                  <a:pt x="70315" y="510594"/>
                </a:lnTo>
                <a:lnTo>
                  <a:pt x="72523" y="521238"/>
                </a:lnTo>
                <a:lnTo>
                  <a:pt x="73997" y="531191"/>
                </a:lnTo>
                <a:lnTo>
                  <a:pt x="74978" y="540684"/>
                </a:lnTo>
                <a:lnTo>
                  <a:pt x="76942" y="5682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39"/>
          <p:cNvSpPr/>
          <p:nvPr/>
        </p:nvSpPr>
        <p:spPr>
          <a:xfrm>
            <a:off x="7820977" y="4397692"/>
            <a:ext cx="308611" cy="51436"/>
          </a:xfrm>
          <a:custGeom>
            <a:avLst/>
            <a:gdLst/>
            <a:ahLst/>
            <a:cxnLst/>
            <a:rect l="0" t="0" r="0" b="0"/>
            <a:pathLst>
              <a:path w="308611" h="51436">
                <a:moveTo>
                  <a:pt x="0" y="51435"/>
                </a:moveTo>
                <a:lnTo>
                  <a:pt x="85426" y="51435"/>
                </a:lnTo>
                <a:lnTo>
                  <a:pt x="94099" y="50483"/>
                </a:lnTo>
                <a:lnTo>
                  <a:pt x="102737" y="48895"/>
                </a:lnTo>
                <a:lnTo>
                  <a:pt x="111354" y="46885"/>
                </a:lnTo>
                <a:lnTo>
                  <a:pt x="119956" y="44591"/>
                </a:lnTo>
                <a:lnTo>
                  <a:pt x="137134" y="39503"/>
                </a:lnTo>
                <a:lnTo>
                  <a:pt x="154294" y="34067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40"/>
          <p:cNvSpPr/>
          <p:nvPr/>
        </p:nvSpPr>
        <p:spPr>
          <a:xfrm>
            <a:off x="8129587" y="4500562"/>
            <a:ext cx="231458" cy="34291"/>
          </a:xfrm>
          <a:custGeom>
            <a:avLst/>
            <a:gdLst/>
            <a:ahLst/>
            <a:cxnLst/>
            <a:rect l="0" t="0" r="0" b="0"/>
            <a:pathLst>
              <a:path w="231458" h="34291">
                <a:moveTo>
                  <a:pt x="0" y="34290"/>
                </a:moveTo>
                <a:lnTo>
                  <a:pt x="4551" y="34290"/>
                </a:lnTo>
                <a:lnTo>
                  <a:pt x="6844" y="33338"/>
                </a:lnTo>
                <a:lnTo>
                  <a:pt x="9325" y="31750"/>
                </a:lnTo>
                <a:lnTo>
                  <a:pt x="11932" y="29740"/>
                </a:lnTo>
                <a:lnTo>
                  <a:pt x="15574" y="28399"/>
                </a:lnTo>
                <a:lnTo>
                  <a:pt x="19907" y="27505"/>
                </a:lnTo>
                <a:lnTo>
                  <a:pt x="24702" y="26909"/>
                </a:lnTo>
                <a:lnTo>
                  <a:pt x="29803" y="25560"/>
                </a:lnTo>
                <a:lnTo>
                  <a:pt x="35109" y="23707"/>
                </a:lnTo>
                <a:lnTo>
                  <a:pt x="40551" y="21520"/>
                </a:lnTo>
                <a:lnTo>
                  <a:pt x="48941" y="19109"/>
                </a:lnTo>
                <a:lnTo>
                  <a:pt x="59298" y="16550"/>
                </a:lnTo>
                <a:lnTo>
                  <a:pt x="70965" y="13891"/>
                </a:lnTo>
                <a:lnTo>
                  <a:pt x="83504" y="12118"/>
                </a:lnTo>
                <a:lnTo>
                  <a:pt x="96627" y="10936"/>
                </a:lnTo>
                <a:lnTo>
                  <a:pt x="110139" y="10149"/>
                </a:lnTo>
                <a:lnTo>
                  <a:pt x="126766" y="8670"/>
                </a:lnTo>
                <a:lnTo>
                  <a:pt x="180859" y="2992"/>
                </a:lnTo>
                <a:lnTo>
                  <a:pt x="192963" y="1995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41"/>
          <p:cNvSpPr/>
          <p:nvPr/>
        </p:nvSpPr>
        <p:spPr>
          <a:xfrm>
            <a:off x="8155305" y="4569142"/>
            <a:ext cx="231458" cy="51436"/>
          </a:xfrm>
          <a:custGeom>
            <a:avLst/>
            <a:gdLst/>
            <a:ahLst/>
            <a:cxnLst/>
            <a:rect l="0" t="0" r="0" b="0"/>
            <a:pathLst>
              <a:path w="231458" h="51436">
                <a:moveTo>
                  <a:pt x="0" y="51435"/>
                </a:moveTo>
                <a:lnTo>
                  <a:pt x="18203" y="46885"/>
                </a:lnTo>
                <a:lnTo>
                  <a:pt x="25470" y="45544"/>
                </a:lnTo>
                <a:lnTo>
                  <a:pt x="32220" y="44650"/>
                </a:lnTo>
                <a:lnTo>
                  <a:pt x="38625" y="44054"/>
                </a:lnTo>
                <a:lnTo>
                  <a:pt x="47657" y="42705"/>
                </a:lnTo>
                <a:lnTo>
                  <a:pt x="85029" y="36254"/>
                </a:lnTo>
                <a:lnTo>
                  <a:pt x="119071" y="31036"/>
                </a:lnTo>
                <a:lnTo>
                  <a:pt x="134625" y="28310"/>
                </a:lnTo>
                <a:lnTo>
                  <a:pt x="148805" y="25541"/>
                </a:lnTo>
                <a:lnTo>
                  <a:pt x="162068" y="22743"/>
                </a:lnTo>
                <a:lnTo>
                  <a:pt x="172815" y="19924"/>
                </a:lnTo>
                <a:lnTo>
                  <a:pt x="181885" y="17093"/>
                </a:lnTo>
                <a:lnTo>
                  <a:pt x="189836" y="14253"/>
                </a:lnTo>
                <a:lnTo>
                  <a:pt x="197043" y="12360"/>
                </a:lnTo>
                <a:lnTo>
                  <a:pt x="203751" y="11097"/>
                </a:lnTo>
                <a:lnTo>
                  <a:pt x="210130" y="10256"/>
                </a:lnTo>
                <a:lnTo>
                  <a:pt x="215333" y="8742"/>
                </a:lnTo>
                <a:lnTo>
                  <a:pt x="219755" y="6781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42"/>
          <p:cNvSpPr/>
          <p:nvPr/>
        </p:nvSpPr>
        <p:spPr>
          <a:xfrm>
            <a:off x="8472487" y="4320762"/>
            <a:ext cx="351473" cy="368314"/>
          </a:xfrm>
          <a:custGeom>
            <a:avLst/>
            <a:gdLst/>
            <a:ahLst/>
            <a:cxnLst/>
            <a:rect l="0" t="0" r="0" b="0"/>
            <a:pathLst>
              <a:path w="351473" h="368314">
                <a:moveTo>
                  <a:pt x="0" y="68358"/>
                </a:moveTo>
                <a:lnTo>
                  <a:pt x="4551" y="54705"/>
                </a:lnTo>
                <a:lnTo>
                  <a:pt x="9325" y="45462"/>
                </a:lnTo>
                <a:lnTo>
                  <a:pt x="17368" y="34904"/>
                </a:lnTo>
                <a:lnTo>
                  <a:pt x="25784" y="25743"/>
                </a:lnTo>
                <a:lnTo>
                  <a:pt x="28619" y="22803"/>
                </a:lnTo>
                <a:lnTo>
                  <a:pt x="31462" y="20843"/>
                </a:lnTo>
                <a:lnTo>
                  <a:pt x="41918" y="16179"/>
                </a:lnTo>
                <a:lnTo>
                  <a:pt x="47948" y="12617"/>
                </a:lnTo>
                <a:lnTo>
                  <a:pt x="54825" y="8337"/>
                </a:lnTo>
                <a:lnTo>
                  <a:pt x="65008" y="3582"/>
                </a:lnTo>
                <a:lnTo>
                  <a:pt x="73660" y="1468"/>
                </a:lnTo>
                <a:lnTo>
                  <a:pt x="83855" y="529"/>
                </a:lnTo>
                <a:lnTo>
                  <a:pt x="94737" y="112"/>
                </a:lnTo>
                <a:lnTo>
                  <a:pt x="100306" y="0"/>
                </a:lnTo>
                <a:lnTo>
                  <a:pt x="104970" y="878"/>
                </a:lnTo>
                <a:lnTo>
                  <a:pt x="112693" y="4394"/>
                </a:lnTo>
                <a:lnTo>
                  <a:pt x="122396" y="11729"/>
                </a:lnTo>
                <a:lnTo>
                  <a:pt x="131304" y="19935"/>
                </a:lnTo>
                <a:lnTo>
                  <a:pt x="139638" y="25564"/>
                </a:lnTo>
                <a:lnTo>
                  <a:pt x="144526" y="28398"/>
                </a:lnTo>
                <a:lnTo>
                  <a:pt x="147786" y="32193"/>
                </a:lnTo>
                <a:lnTo>
                  <a:pt x="149959" y="36628"/>
                </a:lnTo>
                <a:lnTo>
                  <a:pt x="153326" y="47588"/>
                </a:lnTo>
                <a:lnTo>
                  <a:pt x="157997" y="61984"/>
                </a:lnTo>
                <a:lnTo>
                  <a:pt x="159624" y="68871"/>
                </a:lnTo>
                <a:lnTo>
                  <a:pt x="160708" y="75368"/>
                </a:lnTo>
                <a:lnTo>
                  <a:pt x="161431" y="81604"/>
                </a:lnTo>
                <a:lnTo>
                  <a:pt x="160961" y="88618"/>
                </a:lnTo>
                <a:lnTo>
                  <a:pt x="159696" y="96152"/>
                </a:lnTo>
                <a:lnTo>
                  <a:pt x="153362" y="122948"/>
                </a:lnTo>
                <a:lnTo>
                  <a:pt x="150819" y="133326"/>
                </a:lnTo>
                <a:lnTo>
                  <a:pt x="147218" y="143103"/>
                </a:lnTo>
                <a:lnTo>
                  <a:pt x="142914" y="152478"/>
                </a:lnTo>
                <a:lnTo>
                  <a:pt x="138139" y="161585"/>
                </a:lnTo>
                <a:lnTo>
                  <a:pt x="113214" y="206259"/>
                </a:lnTo>
                <a:lnTo>
                  <a:pt x="103099" y="223157"/>
                </a:lnTo>
                <a:lnTo>
                  <a:pt x="72564" y="272339"/>
                </a:lnTo>
                <a:lnTo>
                  <a:pt x="64568" y="286261"/>
                </a:lnTo>
                <a:lnTo>
                  <a:pt x="51557" y="309984"/>
                </a:lnTo>
                <a:lnTo>
                  <a:pt x="42599" y="326877"/>
                </a:lnTo>
                <a:lnTo>
                  <a:pt x="35444" y="338195"/>
                </a:lnTo>
                <a:lnTo>
                  <a:pt x="32201" y="342547"/>
                </a:lnTo>
                <a:lnTo>
                  <a:pt x="30039" y="347353"/>
                </a:lnTo>
                <a:lnTo>
                  <a:pt x="27639" y="357773"/>
                </a:lnTo>
                <a:lnTo>
                  <a:pt x="27951" y="361314"/>
                </a:lnTo>
                <a:lnTo>
                  <a:pt x="29111" y="363674"/>
                </a:lnTo>
                <a:lnTo>
                  <a:pt x="30838" y="365248"/>
                </a:lnTo>
                <a:lnTo>
                  <a:pt x="32941" y="366297"/>
                </a:lnTo>
                <a:lnTo>
                  <a:pt x="37818" y="367463"/>
                </a:lnTo>
                <a:lnTo>
                  <a:pt x="45700" y="367981"/>
                </a:lnTo>
                <a:lnTo>
                  <a:pt x="58308" y="368272"/>
                </a:lnTo>
                <a:lnTo>
                  <a:pt x="61732" y="368313"/>
                </a:lnTo>
                <a:lnTo>
                  <a:pt x="70617" y="365819"/>
                </a:lnTo>
                <a:lnTo>
                  <a:pt x="75653" y="363820"/>
                </a:lnTo>
                <a:lnTo>
                  <a:pt x="83772" y="361535"/>
                </a:lnTo>
                <a:lnTo>
                  <a:pt x="93948" y="359059"/>
                </a:lnTo>
                <a:lnTo>
                  <a:pt x="120813" y="352816"/>
                </a:lnTo>
                <a:lnTo>
                  <a:pt x="158153" y="343691"/>
                </a:lnTo>
                <a:lnTo>
                  <a:pt x="174015" y="339543"/>
                </a:lnTo>
                <a:lnTo>
                  <a:pt x="199259" y="332395"/>
                </a:lnTo>
                <a:lnTo>
                  <a:pt x="209993" y="330107"/>
                </a:lnTo>
                <a:lnTo>
                  <a:pt x="220005" y="328582"/>
                </a:lnTo>
                <a:lnTo>
                  <a:pt x="229537" y="327566"/>
                </a:lnTo>
                <a:lnTo>
                  <a:pt x="237798" y="326888"/>
                </a:lnTo>
                <a:lnTo>
                  <a:pt x="245209" y="326436"/>
                </a:lnTo>
                <a:lnTo>
                  <a:pt x="252056" y="326135"/>
                </a:lnTo>
                <a:lnTo>
                  <a:pt x="262334" y="324981"/>
                </a:lnTo>
                <a:lnTo>
                  <a:pt x="288996" y="321160"/>
                </a:lnTo>
                <a:lnTo>
                  <a:pt x="301249" y="319760"/>
                </a:lnTo>
                <a:lnTo>
                  <a:pt x="312275" y="318827"/>
                </a:lnTo>
                <a:lnTo>
                  <a:pt x="330241" y="317790"/>
                </a:lnTo>
                <a:lnTo>
                  <a:pt x="341402" y="317329"/>
                </a:lnTo>
                <a:lnTo>
                  <a:pt x="344759" y="316253"/>
                </a:lnTo>
                <a:lnTo>
                  <a:pt x="346997" y="314584"/>
                </a:lnTo>
                <a:lnTo>
                  <a:pt x="351472" y="3083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43"/>
          <p:cNvSpPr/>
          <p:nvPr/>
        </p:nvSpPr>
        <p:spPr>
          <a:xfrm>
            <a:off x="4487968" y="3326683"/>
            <a:ext cx="134065" cy="110434"/>
          </a:xfrm>
          <a:custGeom>
            <a:avLst/>
            <a:gdLst/>
            <a:ahLst/>
            <a:cxnLst/>
            <a:rect l="0" t="0" r="0" b="0"/>
            <a:pathLst>
              <a:path w="134065" h="110434">
                <a:moveTo>
                  <a:pt x="92604" y="25164"/>
                </a:moveTo>
                <a:lnTo>
                  <a:pt x="116424" y="25164"/>
                </a:lnTo>
                <a:lnTo>
                  <a:pt x="117056" y="26117"/>
                </a:lnTo>
                <a:lnTo>
                  <a:pt x="117478" y="27704"/>
                </a:lnTo>
                <a:lnTo>
                  <a:pt x="117759" y="29715"/>
                </a:lnTo>
                <a:lnTo>
                  <a:pt x="116994" y="32008"/>
                </a:lnTo>
                <a:lnTo>
                  <a:pt x="115532" y="34489"/>
                </a:lnTo>
                <a:lnTo>
                  <a:pt x="113604" y="37096"/>
                </a:lnTo>
                <a:lnTo>
                  <a:pt x="109462" y="39786"/>
                </a:lnTo>
                <a:lnTo>
                  <a:pt x="103842" y="42532"/>
                </a:lnTo>
                <a:lnTo>
                  <a:pt x="97239" y="45315"/>
                </a:lnTo>
                <a:lnTo>
                  <a:pt x="91884" y="47171"/>
                </a:lnTo>
                <a:lnTo>
                  <a:pt x="87361" y="48408"/>
                </a:lnTo>
                <a:lnTo>
                  <a:pt x="83394" y="49233"/>
                </a:lnTo>
                <a:lnTo>
                  <a:pt x="79796" y="50734"/>
                </a:lnTo>
                <a:lnTo>
                  <a:pt x="76446" y="52689"/>
                </a:lnTo>
                <a:lnTo>
                  <a:pt x="73259" y="54944"/>
                </a:lnTo>
                <a:lnTo>
                  <a:pt x="69230" y="56447"/>
                </a:lnTo>
                <a:lnTo>
                  <a:pt x="64639" y="57449"/>
                </a:lnTo>
                <a:lnTo>
                  <a:pt x="59673" y="58118"/>
                </a:lnTo>
                <a:lnTo>
                  <a:pt x="55410" y="57611"/>
                </a:lnTo>
                <a:lnTo>
                  <a:pt x="51616" y="56320"/>
                </a:lnTo>
                <a:lnTo>
                  <a:pt x="43232" y="51956"/>
                </a:lnTo>
                <a:lnTo>
                  <a:pt x="39546" y="48819"/>
                </a:lnTo>
                <a:lnTo>
                  <a:pt x="37230" y="46649"/>
                </a:lnTo>
                <a:lnTo>
                  <a:pt x="35685" y="44250"/>
                </a:lnTo>
                <a:lnTo>
                  <a:pt x="34656" y="41698"/>
                </a:lnTo>
                <a:lnTo>
                  <a:pt x="33969" y="39044"/>
                </a:lnTo>
                <a:lnTo>
                  <a:pt x="34464" y="36322"/>
                </a:lnTo>
                <a:lnTo>
                  <a:pt x="35747" y="33556"/>
                </a:lnTo>
                <a:lnTo>
                  <a:pt x="37554" y="30758"/>
                </a:lnTo>
                <a:lnTo>
                  <a:pt x="38759" y="27941"/>
                </a:lnTo>
                <a:lnTo>
                  <a:pt x="39562" y="25110"/>
                </a:lnTo>
                <a:lnTo>
                  <a:pt x="40098" y="22271"/>
                </a:lnTo>
                <a:lnTo>
                  <a:pt x="41408" y="20378"/>
                </a:lnTo>
                <a:lnTo>
                  <a:pt x="43233" y="19116"/>
                </a:lnTo>
                <a:lnTo>
                  <a:pt x="45402" y="18274"/>
                </a:lnTo>
                <a:lnTo>
                  <a:pt x="48754" y="16761"/>
                </a:lnTo>
                <a:lnTo>
                  <a:pt x="57558" y="12539"/>
                </a:lnTo>
                <a:lnTo>
                  <a:pt x="61620" y="11033"/>
                </a:lnTo>
                <a:lnTo>
                  <a:pt x="65280" y="10028"/>
                </a:lnTo>
                <a:lnTo>
                  <a:pt x="68673" y="9359"/>
                </a:lnTo>
                <a:lnTo>
                  <a:pt x="71887" y="8912"/>
                </a:lnTo>
                <a:lnTo>
                  <a:pt x="74983" y="8614"/>
                </a:lnTo>
                <a:lnTo>
                  <a:pt x="77999" y="8416"/>
                </a:lnTo>
                <a:lnTo>
                  <a:pt x="80010" y="9236"/>
                </a:lnTo>
                <a:lnTo>
                  <a:pt x="81351" y="10735"/>
                </a:lnTo>
                <a:lnTo>
                  <a:pt x="82244" y="12687"/>
                </a:lnTo>
                <a:lnTo>
                  <a:pt x="83792" y="14941"/>
                </a:lnTo>
                <a:lnTo>
                  <a:pt x="85778" y="17396"/>
                </a:lnTo>
                <a:lnTo>
                  <a:pt x="88053" y="19986"/>
                </a:lnTo>
                <a:lnTo>
                  <a:pt x="90523" y="21712"/>
                </a:lnTo>
                <a:lnTo>
                  <a:pt x="93121" y="22863"/>
                </a:lnTo>
                <a:lnTo>
                  <a:pt x="95806" y="23630"/>
                </a:lnTo>
                <a:lnTo>
                  <a:pt x="97597" y="25094"/>
                </a:lnTo>
                <a:lnTo>
                  <a:pt x="98790" y="27022"/>
                </a:lnTo>
                <a:lnTo>
                  <a:pt x="99585" y="29260"/>
                </a:lnTo>
                <a:lnTo>
                  <a:pt x="101068" y="31705"/>
                </a:lnTo>
                <a:lnTo>
                  <a:pt x="103009" y="34287"/>
                </a:lnTo>
                <a:lnTo>
                  <a:pt x="105256" y="36961"/>
                </a:lnTo>
                <a:lnTo>
                  <a:pt x="106753" y="39696"/>
                </a:lnTo>
                <a:lnTo>
                  <a:pt x="107753" y="42472"/>
                </a:lnTo>
                <a:lnTo>
                  <a:pt x="108417" y="45275"/>
                </a:lnTo>
                <a:lnTo>
                  <a:pt x="108862" y="50954"/>
                </a:lnTo>
                <a:lnTo>
                  <a:pt x="109157" y="58550"/>
                </a:lnTo>
                <a:lnTo>
                  <a:pt x="109354" y="67424"/>
                </a:lnTo>
                <a:lnTo>
                  <a:pt x="107581" y="75245"/>
                </a:lnTo>
                <a:lnTo>
                  <a:pt x="104494" y="82364"/>
                </a:lnTo>
                <a:lnTo>
                  <a:pt x="100531" y="89015"/>
                </a:lnTo>
                <a:lnTo>
                  <a:pt x="96936" y="93449"/>
                </a:lnTo>
                <a:lnTo>
                  <a:pt x="93587" y="96405"/>
                </a:lnTo>
                <a:lnTo>
                  <a:pt x="90402" y="98375"/>
                </a:lnTo>
                <a:lnTo>
                  <a:pt x="87326" y="100641"/>
                </a:lnTo>
                <a:lnTo>
                  <a:pt x="84323" y="103105"/>
                </a:lnTo>
                <a:lnTo>
                  <a:pt x="81368" y="105700"/>
                </a:lnTo>
                <a:lnTo>
                  <a:pt x="77493" y="107429"/>
                </a:lnTo>
                <a:lnTo>
                  <a:pt x="73005" y="108583"/>
                </a:lnTo>
                <a:lnTo>
                  <a:pt x="68108" y="109352"/>
                </a:lnTo>
                <a:lnTo>
                  <a:pt x="63891" y="109864"/>
                </a:lnTo>
                <a:lnTo>
                  <a:pt x="60127" y="110206"/>
                </a:lnTo>
                <a:lnTo>
                  <a:pt x="56665" y="110433"/>
                </a:lnTo>
                <a:lnTo>
                  <a:pt x="53405" y="109633"/>
                </a:lnTo>
                <a:lnTo>
                  <a:pt x="50279" y="108147"/>
                </a:lnTo>
                <a:lnTo>
                  <a:pt x="47242" y="106203"/>
                </a:lnTo>
                <a:lnTo>
                  <a:pt x="44265" y="104908"/>
                </a:lnTo>
                <a:lnTo>
                  <a:pt x="41328" y="104044"/>
                </a:lnTo>
                <a:lnTo>
                  <a:pt x="38417" y="103468"/>
                </a:lnTo>
                <a:lnTo>
                  <a:pt x="35525" y="102132"/>
                </a:lnTo>
                <a:lnTo>
                  <a:pt x="32644" y="100289"/>
                </a:lnTo>
                <a:lnTo>
                  <a:pt x="29770" y="98107"/>
                </a:lnTo>
                <a:lnTo>
                  <a:pt x="26902" y="95700"/>
                </a:lnTo>
                <a:lnTo>
                  <a:pt x="24038" y="93143"/>
                </a:lnTo>
                <a:lnTo>
                  <a:pt x="18315" y="87762"/>
                </a:lnTo>
                <a:lnTo>
                  <a:pt x="12597" y="82196"/>
                </a:lnTo>
                <a:lnTo>
                  <a:pt x="9738" y="78425"/>
                </a:lnTo>
                <a:lnTo>
                  <a:pt x="6880" y="74006"/>
                </a:lnTo>
                <a:lnTo>
                  <a:pt x="4023" y="69155"/>
                </a:lnTo>
                <a:lnTo>
                  <a:pt x="2117" y="63064"/>
                </a:lnTo>
                <a:lnTo>
                  <a:pt x="847" y="56146"/>
                </a:lnTo>
                <a:lnTo>
                  <a:pt x="0" y="48676"/>
                </a:lnTo>
                <a:lnTo>
                  <a:pt x="388" y="41792"/>
                </a:lnTo>
                <a:lnTo>
                  <a:pt x="1599" y="35296"/>
                </a:lnTo>
                <a:lnTo>
                  <a:pt x="3359" y="29062"/>
                </a:lnTo>
                <a:lnTo>
                  <a:pt x="6437" y="23952"/>
                </a:lnTo>
                <a:lnTo>
                  <a:pt x="10395" y="19594"/>
                </a:lnTo>
                <a:lnTo>
                  <a:pt x="14938" y="15736"/>
                </a:lnTo>
                <a:lnTo>
                  <a:pt x="18919" y="12211"/>
                </a:lnTo>
                <a:lnTo>
                  <a:pt x="25882" y="5755"/>
                </a:lnTo>
                <a:lnTo>
                  <a:pt x="30025" y="3652"/>
                </a:lnTo>
                <a:lnTo>
                  <a:pt x="34693" y="2250"/>
                </a:lnTo>
                <a:lnTo>
                  <a:pt x="39709" y="1316"/>
                </a:lnTo>
                <a:lnTo>
                  <a:pt x="45911" y="692"/>
                </a:lnTo>
                <a:lnTo>
                  <a:pt x="52903" y="277"/>
                </a:lnTo>
                <a:lnTo>
                  <a:pt x="60422" y="0"/>
                </a:lnTo>
                <a:lnTo>
                  <a:pt x="66386" y="768"/>
                </a:lnTo>
                <a:lnTo>
                  <a:pt x="71316" y="2233"/>
                </a:lnTo>
                <a:lnTo>
                  <a:pt x="75554" y="4162"/>
                </a:lnTo>
                <a:lnTo>
                  <a:pt x="79333" y="5448"/>
                </a:lnTo>
                <a:lnTo>
                  <a:pt x="82804" y="6305"/>
                </a:lnTo>
                <a:lnTo>
                  <a:pt x="86071" y="6876"/>
                </a:lnTo>
                <a:lnTo>
                  <a:pt x="89201" y="8209"/>
                </a:lnTo>
                <a:lnTo>
                  <a:pt x="92240" y="10051"/>
                </a:lnTo>
                <a:lnTo>
                  <a:pt x="95219" y="12231"/>
                </a:lnTo>
                <a:lnTo>
                  <a:pt x="98157" y="14637"/>
                </a:lnTo>
                <a:lnTo>
                  <a:pt x="101069" y="17194"/>
                </a:lnTo>
                <a:lnTo>
                  <a:pt x="103962" y="19851"/>
                </a:lnTo>
                <a:lnTo>
                  <a:pt x="109717" y="25343"/>
                </a:lnTo>
                <a:lnTo>
                  <a:pt x="112585" y="28140"/>
                </a:lnTo>
                <a:lnTo>
                  <a:pt x="114497" y="30958"/>
                </a:lnTo>
                <a:lnTo>
                  <a:pt x="115772" y="33789"/>
                </a:lnTo>
                <a:lnTo>
                  <a:pt x="116621" y="36629"/>
                </a:lnTo>
                <a:lnTo>
                  <a:pt x="117188" y="39475"/>
                </a:lnTo>
                <a:lnTo>
                  <a:pt x="117566" y="42325"/>
                </a:lnTo>
                <a:lnTo>
                  <a:pt x="117818" y="45177"/>
                </a:lnTo>
                <a:lnTo>
                  <a:pt x="117986" y="49936"/>
                </a:lnTo>
                <a:lnTo>
                  <a:pt x="118172" y="62844"/>
                </a:lnTo>
                <a:lnTo>
                  <a:pt x="117270" y="67429"/>
                </a:lnTo>
                <a:lnTo>
                  <a:pt x="115715" y="70486"/>
                </a:lnTo>
                <a:lnTo>
                  <a:pt x="113727" y="72523"/>
                </a:lnTo>
                <a:lnTo>
                  <a:pt x="110496" y="74834"/>
                </a:lnTo>
                <a:lnTo>
                  <a:pt x="106437" y="77328"/>
                </a:lnTo>
                <a:lnTo>
                  <a:pt x="101826" y="79942"/>
                </a:lnTo>
                <a:lnTo>
                  <a:pt x="97800" y="81685"/>
                </a:lnTo>
                <a:lnTo>
                  <a:pt x="94163" y="82848"/>
                </a:lnTo>
                <a:lnTo>
                  <a:pt x="90786" y="83622"/>
                </a:lnTo>
                <a:lnTo>
                  <a:pt x="85676" y="83186"/>
                </a:lnTo>
                <a:lnTo>
                  <a:pt x="79414" y="81943"/>
                </a:lnTo>
                <a:lnTo>
                  <a:pt x="72380" y="80162"/>
                </a:lnTo>
                <a:lnTo>
                  <a:pt x="66739" y="78974"/>
                </a:lnTo>
                <a:lnTo>
                  <a:pt x="62026" y="78183"/>
                </a:lnTo>
                <a:lnTo>
                  <a:pt x="57931" y="77655"/>
                </a:lnTo>
                <a:lnTo>
                  <a:pt x="55201" y="76350"/>
                </a:lnTo>
                <a:lnTo>
                  <a:pt x="53381" y="74528"/>
                </a:lnTo>
                <a:lnTo>
                  <a:pt x="52168" y="72361"/>
                </a:lnTo>
                <a:lnTo>
                  <a:pt x="51359" y="69011"/>
                </a:lnTo>
                <a:lnTo>
                  <a:pt x="50820" y="64873"/>
                </a:lnTo>
                <a:lnTo>
                  <a:pt x="50460" y="60209"/>
                </a:lnTo>
                <a:lnTo>
                  <a:pt x="51173" y="55195"/>
                </a:lnTo>
                <a:lnTo>
                  <a:pt x="52601" y="49947"/>
                </a:lnTo>
                <a:lnTo>
                  <a:pt x="54505" y="44544"/>
                </a:lnTo>
                <a:lnTo>
                  <a:pt x="57680" y="39989"/>
                </a:lnTo>
                <a:lnTo>
                  <a:pt x="61701" y="36000"/>
                </a:lnTo>
                <a:lnTo>
                  <a:pt x="66287" y="32388"/>
                </a:lnTo>
                <a:lnTo>
                  <a:pt x="70297" y="29028"/>
                </a:lnTo>
                <a:lnTo>
                  <a:pt x="73923" y="25835"/>
                </a:lnTo>
                <a:lnTo>
                  <a:pt x="77292" y="22754"/>
                </a:lnTo>
                <a:lnTo>
                  <a:pt x="80491" y="20700"/>
                </a:lnTo>
                <a:lnTo>
                  <a:pt x="83576" y="19330"/>
                </a:lnTo>
                <a:lnTo>
                  <a:pt x="86585" y="18417"/>
                </a:lnTo>
                <a:lnTo>
                  <a:pt x="91449" y="17809"/>
                </a:lnTo>
                <a:lnTo>
                  <a:pt x="97549" y="17403"/>
                </a:lnTo>
                <a:lnTo>
                  <a:pt x="104473" y="17133"/>
                </a:lnTo>
                <a:lnTo>
                  <a:pt x="110042" y="17905"/>
                </a:lnTo>
                <a:lnTo>
                  <a:pt x="114707" y="19372"/>
                </a:lnTo>
                <a:lnTo>
                  <a:pt x="124487" y="24020"/>
                </a:lnTo>
                <a:lnTo>
                  <a:pt x="128364" y="27196"/>
                </a:lnTo>
                <a:lnTo>
                  <a:pt x="130732" y="29376"/>
                </a:lnTo>
                <a:lnTo>
                  <a:pt x="132310" y="31782"/>
                </a:lnTo>
                <a:lnTo>
                  <a:pt x="133362" y="34338"/>
                </a:lnTo>
                <a:lnTo>
                  <a:pt x="134064" y="36995"/>
                </a:lnTo>
                <a:lnTo>
                  <a:pt x="133579" y="38767"/>
                </a:lnTo>
                <a:lnTo>
                  <a:pt x="132303" y="39947"/>
                </a:lnTo>
                <a:lnTo>
                  <a:pt x="130500" y="40735"/>
                </a:lnTo>
                <a:lnTo>
                  <a:pt x="129298" y="42212"/>
                </a:lnTo>
                <a:lnTo>
                  <a:pt x="128497" y="44150"/>
                </a:lnTo>
                <a:lnTo>
                  <a:pt x="127963" y="46394"/>
                </a:lnTo>
                <a:lnTo>
                  <a:pt x="126654" y="48842"/>
                </a:lnTo>
                <a:lnTo>
                  <a:pt x="124829" y="51427"/>
                </a:lnTo>
                <a:lnTo>
                  <a:pt x="122660" y="54102"/>
                </a:lnTo>
                <a:lnTo>
                  <a:pt x="120261" y="55886"/>
                </a:lnTo>
                <a:lnTo>
                  <a:pt x="117710" y="57076"/>
                </a:lnTo>
                <a:lnTo>
                  <a:pt x="115056" y="57868"/>
                </a:lnTo>
                <a:lnTo>
                  <a:pt x="110430" y="58397"/>
                </a:lnTo>
                <a:lnTo>
                  <a:pt x="104488" y="58749"/>
                </a:lnTo>
                <a:lnTo>
                  <a:pt x="91219" y="59141"/>
                </a:lnTo>
                <a:lnTo>
                  <a:pt x="69717" y="59392"/>
                </a:lnTo>
                <a:lnTo>
                  <a:pt x="58314" y="5088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44"/>
          <p:cNvSpPr/>
          <p:nvPr/>
        </p:nvSpPr>
        <p:spPr>
          <a:xfrm>
            <a:off x="5044020" y="2494725"/>
            <a:ext cx="115217" cy="76553"/>
          </a:xfrm>
          <a:custGeom>
            <a:avLst/>
            <a:gdLst/>
            <a:ahLst/>
            <a:cxnLst/>
            <a:rect l="0" t="0" r="0" b="0"/>
            <a:pathLst>
              <a:path w="115217" h="76553">
                <a:moveTo>
                  <a:pt x="50902" y="34162"/>
                </a:moveTo>
                <a:lnTo>
                  <a:pt x="55453" y="43264"/>
                </a:lnTo>
                <a:lnTo>
                  <a:pt x="56793" y="46897"/>
                </a:lnTo>
                <a:lnTo>
                  <a:pt x="57687" y="50272"/>
                </a:lnTo>
                <a:lnTo>
                  <a:pt x="58283" y="53475"/>
                </a:lnTo>
                <a:lnTo>
                  <a:pt x="57727" y="56562"/>
                </a:lnTo>
                <a:lnTo>
                  <a:pt x="56405" y="59573"/>
                </a:lnTo>
                <a:lnTo>
                  <a:pt x="54571" y="62533"/>
                </a:lnTo>
                <a:lnTo>
                  <a:pt x="52395" y="64506"/>
                </a:lnTo>
                <a:lnTo>
                  <a:pt x="49993" y="65821"/>
                </a:lnTo>
                <a:lnTo>
                  <a:pt x="47438" y="66698"/>
                </a:lnTo>
                <a:lnTo>
                  <a:pt x="44783" y="67283"/>
                </a:lnTo>
                <a:lnTo>
                  <a:pt x="42060" y="67673"/>
                </a:lnTo>
                <a:lnTo>
                  <a:pt x="39293" y="67932"/>
                </a:lnTo>
                <a:lnTo>
                  <a:pt x="35542" y="68106"/>
                </a:lnTo>
                <a:lnTo>
                  <a:pt x="26295" y="68298"/>
                </a:lnTo>
                <a:lnTo>
                  <a:pt x="22115" y="67397"/>
                </a:lnTo>
                <a:lnTo>
                  <a:pt x="18376" y="65844"/>
                </a:lnTo>
                <a:lnTo>
                  <a:pt x="14930" y="63856"/>
                </a:lnTo>
                <a:lnTo>
                  <a:pt x="11681" y="61578"/>
                </a:lnTo>
                <a:lnTo>
                  <a:pt x="8562" y="59107"/>
                </a:lnTo>
                <a:lnTo>
                  <a:pt x="5531" y="56507"/>
                </a:lnTo>
                <a:lnTo>
                  <a:pt x="3509" y="52869"/>
                </a:lnTo>
                <a:lnTo>
                  <a:pt x="2162" y="48538"/>
                </a:lnTo>
                <a:lnTo>
                  <a:pt x="0" y="37002"/>
                </a:lnTo>
                <a:lnTo>
                  <a:pt x="775" y="35103"/>
                </a:lnTo>
                <a:lnTo>
                  <a:pt x="2244" y="32884"/>
                </a:lnTo>
                <a:lnTo>
                  <a:pt x="4176" y="30453"/>
                </a:lnTo>
                <a:lnTo>
                  <a:pt x="6416" y="27879"/>
                </a:lnTo>
                <a:lnTo>
                  <a:pt x="8863" y="25211"/>
                </a:lnTo>
                <a:lnTo>
                  <a:pt x="11446" y="22480"/>
                </a:lnTo>
                <a:lnTo>
                  <a:pt x="15073" y="20659"/>
                </a:lnTo>
                <a:lnTo>
                  <a:pt x="19396" y="19445"/>
                </a:lnTo>
                <a:lnTo>
                  <a:pt x="24183" y="18636"/>
                </a:lnTo>
                <a:lnTo>
                  <a:pt x="28327" y="17144"/>
                </a:lnTo>
                <a:lnTo>
                  <a:pt x="32042" y="15196"/>
                </a:lnTo>
                <a:lnTo>
                  <a:pt x="35471" y="12946"/>
                </a:lnTo>
                <a:lnTo>
                  <a:pt x="38710" y="11446"/>
                </a:lnTo>
                <a:lnTo>
                  <a:pt x="41821" y="10445"/>
                </a:lnTo>
                <a:lnTo>
                  <a:pt x="44848" y="9778"/>
                </a:lnTo>
                <a:lnTo>
                  <a:pt x="50676" y="10286"/>
                </a:lnTo>
                <a:lnTo>
                  <a:pt x="58372" y="11577"/>
                </a:lnTo>
                <a:lnTo>
                  <a:pt x="67311" y="13391"/>
                </a:lnTo>
                <a:lnTo>
                  <a:pt x="74224" y="14599"/>
                </a:lnTo>
                <a:lnTo>
                  <a:pt x="79785" y="15405"/>
                </a:lnTo>
                <a:lnTo>
                  <a:pt x="84446" y="15943"/>
                </a:lnTo>
                <a:lnTo>
                  <a:pt x="89457" y="18206"/>
                </a:lnTo>
                <a:lnTo>
                  <a:pt x="94703" y="21620"/>
                </a:lnTo>
                <a:lnTo>
                  <a:pt x="107708" y="31685"/>
                </a:lnTo>
                <a:lnTo>
                  <a:pt x="109728" y="34415"/>
                </a:lnTo>
                <a:lnTo>
                  <a:pt x="112026" y="38141"/>
                </a:lnTo>
                <a:lnTo>
                  <a:pt x="114512" y="42530"/>
                </a:lnTo>
                <a:lnTo>
                  <a:pt x="115216" y="46408"/>
                </a:lnTo>
                <a:lnTo>
                  <a:pt x="114733" y="49946"/>
                </a:lnTo>
                <a:lnTo>
                  <a:pt x="111665" y="57918"/>
                </a:lnTo>
                <a:lnTo>
                  <a:pt x="110461" y="59524"/>
                </a:lnTo>
                <a:lnTo>
                  <a:pt x="108705" y="61548"/>
                </a:lnTo>
                <a:lnTo>
                  <a:pt x="106583" y="63849"/>
                </a:lnTo>
                <a:lnTo>
                  <a:pt x="100405" y="66336"/>
                </a:lnTo>
                <a:lnTo>
                  <a:pt x="91524" y="68946"/>
                </a:lnTo>
                <a:lnTo>
                  <a:pt x="80841" y="71639"/>
                </a:lnTo>
                <a:lnTo>
                  <a:pt x="72766" y="73434"/>
                </a:lnTo>
                <a:lnTo>
                  <a:pt x="66431" y="74631"/>
                </a:lnTo>
                <a:lnTo>
                  <a:pt x="61254" y="75429"/>
                </a:lnTo>
                <a:lnTo>
                  <a:pt x="55899" y="75961"/>
                </a:lnTo>
                <a:lnTo>
                  <a:pt x="50423" y="76315"/>
                </a:lnTo>
                <a:lnTo>
                  <a:pt x="44868" y="76552"/>
                </a:lnTo>
                <a:lnTo>
                  <a:pt x="41164" y="75757"/>
                </a:lnTo>
                <a:lnTo>
                  <a:pt x="38695" y="74274"/>
                </a:lnTo>
                <a:lnTo>
                  <a:pt x="37049" y="72334"/>
                </a:lnTo>
                <a:lnTo>
                  <a:pt x="34999" y="70087"/>
                </a:lnTo>
                <a:lnTo>
                  <a:pt x="30182" y="65051"/>
                </a:lnTo>
                <a:lnTo>
                  <a:pt x="22114" y="56861"/>
                </a:lnTo>
                <a:lnTo>
                  <a:pt x="20280" y="53105"/>
                </a:lnTo>
                <a:lnTo>
                  <a:pt x="19058" y="48696"/>
                </a:lnTo>
                <a:lnTo>
                  <a:pt x="18242" y="43851"/>
                </a:lnTo>
                <a:lnTo>
                  <a:pt x="18651" y="39669"/>
                </a:lnTo>
                <a:lnTo>
                  <a:pt x="19877" y="35928"/>
                </a:lnTo>
                <a:lnTo>
                  <a:pt x="21646" y="32482"/>
                </a:lnTo>
                <a:lnTo>
                  <a:pt x="24730" y="28279"/>
                </a:lnTo>
                <a:lnTo>
                  <a:pt x="28692" y="23573"/>
                </a:lnTo>
                <a:lnTo>
                  <a:pt x="33237" y="18530"/>
                </a:lnTo>
                <a:lnTo>
                  <a:pt x="37221" y="15168"/>
                </a:lnTo>
                <a:lnTo>
                  <a:pt x="40829" y="12927"/>
                </a:lnTo>
                <a:lnTo>
                  <a:pt x="44186" y="11433"/>
                </a:lnTo>
                <a:lnTo>
                  <a:pt x="47378" y="9484"/>
                </a:lnTo>
                <a:lnTo>
                  <a:pt x="50457" y="7233"/>
                </a:lnTo>
                <a:lnTo>
                  <a:pt x="53463" y="4779"/>
                </a:lnTo>
                <a:lnTo>
                  <a:pt x="56419" y="3144"/>
                </a:lnTo>
                <a:lnTo>
                  <a:pt x="59343" y="2053"/>
                </a:lnTo>
                <a:lnTo>
                  <a:pt x="62245" y="1326"/>
                </a:lnTo>
                <a:lnTo>
                  <a:pt x="65131" y="841"/>
                </a:lnTo>
                <a:lnTo>
                  <a:pt x="68008" y="518"/>
                </a:lnTo>
                <a:lnTo>
                  <a:pt x="70879" y="303"/>
                </a:lnTo>
                <a:lnTo>
                  <a:pt x="74697" y="159"/>
                </a:lnTo>
                <a:lnTo>
                  <a:pt x="84020" y="0"/>
                </a:lnTo>
                <a:lnTo>
                  <a:pt x="88221" y="910"/>
                </a:lnTo>
                <a:lnTo>
                  <a:pt x="91974" y="2469"/>
                </a:lnTo>
                <a:lnTo>
                  <a:pt x="95428" y="4461"/>
                </a:lnTo>
                <a:lnTo>
                  <a:pt x="98684" y="5789"/>
                </a:lnTo>
                <a:lnTo>
                  <a:pt x="101806" y="6674"/>
                </a:lnTo>
                <a:lnTo>
                  <a:pt x="104841" y="7264"/>
                </a:lnTo>
                <a:lnTo>
                  <a:pt x="106864" y="9563"/>
                </a:lnTo>
                <a:lnTo>
                  <a:pt x="108212" y="13000"/>
                </a:lnTo>
                <a:lnTo>
                  <a:pt x="110377" y="23103"/>
                </a:lnTo>
                <a:lnTo>
                  <a:pt x="110554" y="24884"/>
                </a:lnTo>
                <a:lnTo>
                  <a:pt x="110673" y="27024"/>
                </a:lnTo>
                <a:lnTo>
                  <a:pt x="110751" y="29404"/>
                </a:lnTo>
                <a:lnTo>
                  <a:pt x="109852" y="31942"/>
                </a:lnTo>
                <a:lnTo>
                  <a:pt x="108300" y="34587"/>
                </a:lnTo>
                <a:lnTo>
                  <a:pt x="106312" y="37303"/>
                </a:lnTo>
                <a:lnTo>
                  <a:pt x="104034" y="39114"/>
                </a:lnTo>
                <a:lnTo>
                  <a:pt x="101563" y="40321"/>
                </a:lnTo>
                <a:lnTo>
                  <a:pt x="98964" y="41125"/>
                </a:lnTo>
                <a:lnTo>
                  <a:pt x="96278" y="41662"/>
                </a:lnTo>
                <a:lnTo>
                  <a:pt x="93535" y="42019"/>
                </a:lnTo>
                <a:lnTo>
                  <a:pt x="90754" y="42258"/>
                </a:lnTo>
                <a:lnTo>
                  <a:pt x="86995" y="42417"/>
                </a:lnTo>
                <a:lnTo>
                  <a:pt x="77739" y="42593"/>
                </a:lnTo>
                <a:lnTo>
                  <a:pt x="57266" y="42693"/>
                </a:lnTo>
                <a:lnTo>
                  <a:pt x="51335" y="41754"/>
                </a:lnTo>
                <a:lnTo>
                  <a:pt x="46428" y="40176"/>
                </a:lnTo>
                <a:lnTo>
                  <a:pt x="42204" y="38171"/>
                </a:lnTo>
                <a:lnTo>
                  <a:pt x="37483" y="36835"/>
                </a:lnTo>
                <a:lnTo>
                  <a:pt x="32432" y="35944"/>
                </a:lnTo>
                <a:lnTo>
                  <a:pt x="27159" y="35350"/>
                </a:lnTo>
                <a:lnTo>
                  <a:pt x="23643" y="34002"/>
                </a:lnTo>
                <a:lnTo>
                  <a:pt x="21299" y="32150"/>
                </a:lnTo>
                <a:lnTo>
                  <a:pt x="19737" y="29963"/>
                </a:lnTo>
                <a:lnTo>
                  <a:pt x="17743" y="27553"/>
                </a:lnTo>
                <a:lnTo>
                  <a:pt x="15461" y="24993"/>
                </a:lnTo>
                <a:lnTo>
                  <a:pt x="12987" y="22335"/>
                </a:lnTo>
                <a:lnTo>
                  <a:pt x="11338" y="19610"/>
                </a:lnTo>
                <a:lnTo>
                  <a:pt x="10238" y="16840"/>
                </a:lnTo>
                <a:lnTo>
                  <a:pt x="8039" y="844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45"/>
          <p:cNvSpPr/>
          <p:nvPr/>
        </p:nvSpPr>
        <p:spPr>
          <a:xfrm>
            <a:off x="8198167" y="3257606"/>
            <a:ext cx="222886" cy="218233"/>
          </a:xfrm>
          <a:custGeom>
            <a:avLst/>
            <a:gdLst/>
            <a:ahLst/>
            <a:cxnLst/>
            <a:rect l="0" t="0" r="0" b="0"/>
            <a:pathLst>
              <a:path w="222886" h="218233">
                <a:moveTo>
                  <a:pt x="0" y="34234"/>
                </a:moveTo>
                <a:lnTo>
                  <a:pt x="11931" y="58097"/>
                </a:lnTo>
                <a:lnTo>
                  <a:pt x="13670" y="64430"/>
                </a:lnTo>
                <a:lnTo>
                  <a:pt x="14828" y="71510"/>
                </a:lnTo>
                <a:lnTo>
                  <a:pt x="15600" y="79087"/>
                </a:lnTo>
                <a:lnTo>
                  <a:pt x="16116" y="86043"/>
                </a:lnTo>
                <a:lnTo>
                  <a:pt x="16458" y="92586"/>
                </a:lnTo>
                <a:lnTo>
                  <a:pt x="16688" y="98853"/>
                </a:lnTo>
                <a:lnTo>
                  <a:pt x="17793" y="103983"/>
                </a:lnTo>
                <a:lnTo>
                  <a:pt x="19482" y="108355"/>
                </a:lnTo>
                <a:lnTo>
                  <a:pt x="21560" y="112223"/>
                </a:lnTo>
                <a:lnTo>
                  <a:pt x="23899" y="117659"/>
                </a:lnTo>
                <a:lnTo>
                  <a:pt x="26410" y="124141"/>
                </a:lnTo>
                <a:lnTo>
                  <a:pt x="29037" y="131319"/>
                </a:lnTo>
                <a:lnTo>
                  <a:pt x="41835" y="168727"/>
                </a:lnTo>
                <a:lnTo>
                  <a:pt x="45035" y="180093"/>
                </a:lnTo>
                <a:lnTo>
                  <a:pt x="47169" y="189576"/>
                </a:lnTo>
                <a:lnTo>
                  <a:pt x="50593" y="209381"/>
                </a:lnTo>
                <a:lnTo>
                  <a:pt x="51061" y="214629"/>
                </a:lnTo>
                <a:lnTo>
                  <a:pt x="51268" y="218232"/>
                </a:lnTo>
                <a:lnTo>
                  <a:pt x="51362" y="216658"/>
                </a:lnTo>
                <a:lnTo>
                  <a:pt x="48863" y="210244"/>
                </a:lnTo>
                <a:lnTo>
                  <a:pt x="44577" y="201043"/>
                </a:lnTo>
                <a:lnTo>
                  <a:pt x="39497" y="190604"/>
                </a:lnTo>
                <a:lnTo>
                  <a:pt x="38714" y="180390"/>
                </a:lnTo>
                <a:lnTo>
                  <a:pt x="39144" y="166914"/>
                </a:lnTo>
                <a:lnTo>
                  <a:pt x="40383" y="151262"/>
                </a:lnTo>
                <a:lnTo>
                  <a:pt x="42162" y="137017"/>
                </a:lnTo>
                <a:lnTo>
                  <a:pt x="44301" y="123712"/>
                </a:lnTo>
                <a:lnTo>
                  <a:pt x="46679" y="111031"/>
                </a:lnTo>
                <a:lnTo>
                  <a:pt x="49217" y="100671"/>
                </a:lnTo>
                <a:lnTo>
                  <a:pt x="51861" y="91861"/>
                </a:lnTo>
                <a:lnTo>
                  <a:pt x="54577" y="84082"/>
                </a:lnTo>
                <a:lnTo>
                  <a:pt x="56387" y="77943"/>
                </a:lnTo>
                <a:lnTo>
                  <a:pt x="57594" y="72898"/>
                </a:lnTo>
                <a:lnTo>
                  <a:pt x="58398" y="68582"/>
                </a:lnTo>
                <a:lnTo>
                  <a:pt x="59887" y="63800"/>
                </a:lnTo>
                <a:lnTo>
                  <a:pt x="61832" y="58707"/>
                </a:lnTo>
                <a:lnTo>
                  <a:pt x="64082" y="53407"/>
                </a:lnTo>
                <a:lnTo>
                  <a:pt x="68439" y="47968"/>
                </a:lnTo>
                <a:lnTo>
                  <a:pt x="74200" y="42437"/>
                </a:lnTo>
                <a:lnTo>
                  <a:pt x="80900" y="36846"/>
                </a:lnTo>
                <a:lnTo>
                  <a:pt x="87271" y="31212"/>
                </a:lnTo>
                <a:lnTo>
                  <a:pt x="99429" y="19873"/>
                </a:lnTo>
                <a:lnTo>
                  <a:pt x="106292" y="15135"/>
                </a:lnTo>
                <a:lnTo>
                  <a:pt x="113724" y="11023"/>
                </a:lnTo>
                <a:lnTo>
                  <a:pt x="121536" y="7330"/>
                </a:lnTo>
                <a:lnTo>
                  <a:pt x="127696" y="4868"/>
                </a:lnTo>
                <a:lnTo>
                  <a:pt x="132756" y="3227"/>
                </a:lnTo>
                <a:lnTo>
                  <a:pt x="137082" y="2132"/>
                </a:lnTo>
                <a:lnTo>
                  <a:pt x="140918" y="1403"/>
                </a:lnTo>
                <a:lnTo>
                  <a:pt x="147720" y="592"/>
                </a:lnTo>
                <a:lnTo>
                  <a:pt x="153919" y="232"/>
                </a:lnTo>
                <a:lnTo>
                  <a:pt x="161108" y="0"/>
                </a:lnTo>
                <a:lnTo>
                  <a:pt x="164631" y="2509"/>
                </a:lnTo>
                <a:lnTo>
                  <a:pt x="166904" y="4511"/>
                </a:lnTo>
                <a:lnTo>
                  <a:pt x="168419" y="7752"/>
                </a:lnTo>
                <a:lnTo>
                  <a:pt x="169430" y="11816"/>
                </a:lnTo>
                <a:lnTo>
                  <a:pt x="170103" y="16431"/>
                </a:lnTo>
                <a:lnTo>
                  <a:pt x="171505" y="23318"/>
                </a:lnTo>
                <a:lnTo>
                  <a:pt x="175601" y="41130"/>
                </a:lnTo>
                <a:lnTo>
                  <a:pt x="178028" y="48356"/>
                </a:lnTo>
                <a:lnTo>
                  <a:pt x="180598" y="54126"/>
                </a:lnTo>
                <a:lnTo>
                  <a:pt x="183264" y="58925"/>
                </a:lnTo>
                <a:lnTo>
                  <a:pt x="185994" y="65935"/>
                </a:lnTo>
                <a:lnTo>
                  <a:pt x="188766" y="74418"/>
                </a:lnTo>
                <a:lnTo>
                  <a:pt x="194386" y="93051"/>
                </a:lnTo>
                <a:lnTo>
                  <a:pt x="200059" y="110857"/>
                </a:lnTo>
                <a:lnTo>
                  <a:pt x="201953" y="118653"/>
                </a:lnTo>
                <a:lnTo>
                  <a:pt x="203215" y="125756"/>
                </a:lnTo>
                <a:lnTo>
                  <a:pt x="204056" y="132396"/>
                </a:lnTo>
                <a:lnTo>
                  <a:pt x="205571" y="139680"/>
                </a:lnTo>
                <a:lnTo>
                  <a:pt x="207532" y="147394"/>
                </a:lnTo>
                <a:lnTo>
                  <a:pt x="209792" y="155394"/>
                </a:lnTo>
                <a:lnTo>
                  <a:pt x="212251" y="162632"/>
                </a:lnTo>
                <a:lnTo>
                  <a:pt x="214843" y="169363"/>
                </a:lnTo>
                <a:lnTo>
                  <a:pt x="222885" y="1885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46"/>
          <p:cNvSpPr/>
          <p:nvPr/>
        </p:nvSpPr>
        <p:spPr>
          <a:xfrm>
            <a:off x="8492583" y="3188970"/>
            <a:ext cx="158261" cy="281549"/>
          </a:xfrm>
          <a:custGeom>
            <a:avLst/>
            <a:gdLst/>
            <a:ahLst/>
            <a:cxnLst/>
            <a:rect l="0" t="0" r="0" b="0"/>
            <a:pathLst>
              <a:path w="158261" h="281549">
                <a:moveTo>
                  <a:pt x="91347" y="0"/>
                </a:moveTo>
                <a:lnTo>
                  <a:pt x="77695" y="4550"/>
                </a:lnTo>
                <a:lnTo>
                  <a:pt x="73672" y="6844"/>
                </a:lnTo>
                <a:lnTo>
                  <a:pt x="70991" y="9325"/>
                </a:lnTo>
                <a:lnTo>
                  <a:pt x="69204" y="11931"/>
                </a:lnTo>
                <a:lnTo>
                  <a:pt x="66107" y="14622"/>
                </a:lnTo>
                <a:lnTo>
                  <a:pt x="62138" y="17368"/>
                </a:lnTo>
                <a:lnTo>
                  <a:pt x="57587" y="20151"/>
                </a:lnTo>
                <a:lnTo>
                  <a:pt x="53600" y="23911"/>
                </a:lnTo>
                <a:lnTo>
                  <a:pt x="49990" y="28323"/>
                </a:lnTo>
                <a:lnTo>
                  <a:pt x="46631" y="33170"/>
                </a:lnTo>
                <a:lnTo>
                  <a:pt x="42485" y="38305"/>
                </a:lnTo>
                <a:lnTo>
                  <a:pt x="37818" y="43634"/>
                </a:lnTo>
                <a:lnTo>
                  <a:pt x="32801" y="49092"/>
                </a:lnTo>
                <a:lnTo>
                  <a:pt x="28503" y="54635"/>
                </a:lnTo>
                <a:lnTo>
                  <a:pt x="24687" y="60236"/>
                </a:lnTo>
                <a:lnTo>
                  <a:pt x="21190" y="65875"/>
                </a:lnTo>
                <a:lnTo>
                  <a:pt x="7165" y="87463"/>
                </a:lnTo>
                <a:lnTo>
                  <a:pt x="3793" y="93551"/>
                </a:lnTo>
                <a:lnTo>
                  <a:pt x="1545" y="98563"/>
                </a:lnTo>
                <a:lnTo>
                  <a:pt x="47" y="102855"/>
                </a:lnTo>
                <a:lnTo>
                  <a:pt x="0" y="106670"/>
                </a:lnTo>
                <a:lnTo>
                  <a:pt x="922" y="110166"/>
                </a:lnTo>
                <a:lnTo>
                  <a:pt x="2489" y="113449"/>
                </a:lnTo>
                <a:lnTo>
                  <a:pt x="4485" y="115637"/>
                </a:lnTo>
                <a:lnTo>
                  <a:pt x="6770" y="117097"/>
                </a:lnTo>
                <a:lnTo>
                  <a:pt x="9244" y="118069"/>
                </a:lnTo>
                <a:lnTo>
                  <a:pt x="10894" y="119670"/>
                </a:lnTo>
                <a:lnTo>
                  <a:pt x="11994" y="121690"/>
                </a:lnTo>
                <a:lnTo>
                  <a:pt x="12728" y="123989"/>
                </a:lnTo>
                <a:lnTo>
                  <a:pt x="15121" y="125522"/>
                </a:lnTo>
                <a:lnTo>
                  <a:pt x="18623" y="126544"/>
                </a:lnTo>
                <a:lnTo>
                  <a:pt x="22862" y="127225"/>
                </a:lnTo>
                <a:lnTo>
                  <a:pt x="26639" y="128631"/>
                </a:lnTo>
                <a:lnTo>
                  <a:pt x="30112" y="130522"/>
                </a:lnTo>
                <a:lnTo>
                  <a:pt x="33378" y="132734"/>
                </a:lnTo>
                <a:lnTo>
                  <a:pt x="37461" y="134209"/>
                </a:lnTo>
                <a:lnTo>
                  <a:pt x="42088" y="135193"/>
                </a:lnTo>
                <a:lnTo>
                  <a:pt x="47077" y="135848"/>
                </a:lnTo>
                <a:lnTo>
                  <a:pt x="52309" y="136285"/>
                </a:lnTo>
                <a:lnTo>
                  <a:pt x="57701" y="136577"/>
                </a:lnTo>
                <a:lnTo>
                  <a:pt x="63201" y="136771"/>
                </a:lnTo>
                <a:lnTo>
                  <a:pt x="68774" y="137853"/>
                </a:lnTo>
                <a:lnTo>
                  <a:pt x="74393" y="139527"/>
                </a:lnTo>
                <a:lnTo>
                  <a:pt x="80044" y="141595"/>
                </a:lnTo>
                <a:lnTo>
                  <a:pt x="85717" y="142974"/>
                </a:lnTo>
                <a:lnTo>
                  <a:pt x="91403" y="143894"/>
                </a:lnTo>
                <a:lnTo>
                  <a:pt x="97100" y="144506"/>
                </a:lnTo>
                <a:lnTo>
                  <a:pt x="101850" y="145867"/>
                </a:lnTo>
                <a:lnTo>
                  <a:pt x="105968" y="147727"/>
                </a:lnTo>
                <a:lnTo>
                  <a:pt x="109667" y="149919"/>
                </a:lnTo>
                <a:lnTo>
                  <a:pt x="115942" y="152334"/>
                </a:lnTo>
                <a:lnTo>
                  <a:pt x="123936" y="154896"/>
                </a:lnTo>
                <a:lnTo>
                  <a:pt x="133076" y="157556"/>
                </a:lnTo>
                <a:lnTo>
                  <a:pt x="139168" y="160282"/>
                </a:lnTo>
                <a:lnTo>
                  <a:pt x="143230" y="163052"/>
                </a:lnTo>
                <a:lnTo>
                  <a:pt x="154300" y="174342"/>
                </a:lnTo>
                <a:lnTo>
                  <a:pt x="156176" y="178140"/>
                </a:lnTo>
                <a:lnTo>
                  <a:pt x="157426" y="182578"/>
                </a:lnTo>
                <a:lnTo>
                  <a:pt x="158260" y="187440"/>
                </a:lnTo>
                <a:lnTo>
                  <a:pt x="157863" y="192588"/>
                </a:lnTo>
                <a:lnTo>
                  <a:pt x="156646" y="197924"/>
                </a:lnTo>
                <a:lnTo>
                  <a:pt x="154882" y="203387"/>
                </a:lnTo>
                <a:lnTo>
                  <a:pt x="152753" y="208934"/>
                </a:lnTo>
                <a:lnTo>
                  <a:pt x="150382" y="214536"/>
                </a:lnTo>
                <a:lnTo>
                  <a:pt x="147849" y="220176"/>
                </a:lnTo>
                <a:lnTo>
                  <a:pt x="143302" y="225842"/>
                </a:lnTo>
                <a:lnTo>
                  <a:pt x="137413" y="231523"/>
                </a:lnTo>
                <a:lnTo>
                  <a:pt x="130630" y="237216"/>
                </a:lnTo>
                <a:lnTo>
                  <a:pt x="125156" y="241964"/>
                </a:lnTo>
                <a:lnTo>
                  <a:pt x="116532" y="249779"/>
                </a:lnTo>
                <a:lnTo>
                  <a:pt x="111947" y="253197"/>
                </a:lnTo>
                <a:lnTo>
                  <a:pt x="106985" y="256428"/>
                </a:lnTo>
                <a:lnTo>
                  <a:pt x="101773" y="259534"/>
                </a:lnTo>
                <a:lnTo>
                  <a:pt x="96392" y="262558"/>
                </a:lnTo>
                <a:lnTo>
                  <a:pt x="85334" y="268457"/>
                </a:lnTo>
                <a:lnTo>
                  <a:pt x="80671" y="270411"/>
                </a:lnTo>
                <a:lnTo>
                  <a:pt x="76610" y="271714"/>
                </a:lnTo>
                <a:lnTo>
                  <a:pt x="72950" y="272583"/>
                </a:lnTo>
                <a:lnTo>
                  <a:pt x="67652" y="274114"/>
                </a:lnTo>
                <a:lnTo>
                  <a:pt x="54145" y="278356"/>
                </a:lnTo>
                <a:lnTo>
                  <a:pt x="48449" y="279868"/>
                </a:lnTo>
                <a:lnTo>
                  <a:pt x="43698" y="280876"/>
                </a:lnTo>
                <a:lnTo>
                  <a:pt x="39579" y="281548"/>
                </a:lnTo>
                <a:lnTo>
                  <a:pt x="35880" y="281044"/>
                </a:lnTo>
                <a:lnTo>
                  <a:pt x="32460" y="279755"/>
                </a:lnTo>
                <a:lnTo>
                  <a:pt x="29230" y="277943"/>
                </a:lnTo>
                <a:lnTo>
                  <a:pt x="26123" y="276735"/>
                </a:lnTo>
                <a:lnTo>
                  <a:pt x="23099" y="275930"/>
                </a:lnTo>
                <a:lnTo>
                  <a:pt x="20130" y="275393"/>
                </a:lnTo>
                <a:lnTo>
                  <a:pt x="17199" y="274083"/>
                </a:lnTo>
                <a:lnTo>
                  <a:pt x="14293" y="272257"/>
                </a:lnTo>
                <a:lnTo>
                  <a:pt x="5622" y="2657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47"/>
          <p:cNvSpPr/>
          <p:nvPr/>
        </p:nvSpPr>
        <p:spPr>
          <a:xfrm>
            <a:off x="8703944" y="3189826"/>
            <a:ext cx="231459" cy="220572"/>
          </a:xfrm>
          <a:custGeom>
            <a:avLst/>
            <a:gdLst/>
            <a:ahLst/>
            <a:cxnLst/>
            <a:rect l="0" t="0" r="0" b="0"/>
            <a:pathLst>
              <a:path w="231459" h="220572">
                <a:moveTo>
                  <a:pt x="0" y="110586"/>
                </a:moveTo>
                <a:lnTo>
                  <a:pt x="9103" y="115137"/>
                </a:lnTo>
                <a:lnTo>
                  <a:pt x="16111" y="117371"/>
                </a:lnTo>
                <a:lnTo>
                  <a:pt x="19313" y="117967"/>
                </a:lnTo>
                <a:lnTo>
                  <a:pt x="22401" y="117412"/>
                </a:lnTo>
                <a:lnTo>
                  <a:pt x="28371" y="114255"/>
                </a:lnTo>
                <a:lnTo>
                  <a:pt x="34200" y="112217"/>
                </a:lnTo>
                <a:lnTo>
                  <a:pt x="39965" y="111311"/>
                </a:lnTo>
                <a:lnTo>
                  <a:pt x="45703" y="110908"/>
                </a:lnTo>
                <a:lnTo>
                  <a:pt x="49518" y="109848"/>
                </a:lnTo>
                <a:lnTo>
                  <a:pt x="53968" y="108189"/>
                </a:lnTo>
                <a:lnTo>
                  <a:pt x="58838" y="106131"/>
                </a:lnTo>
                <a:lnTo>
                  <a:pt x="63038" y="104758"/>
                </a:lnTo>
                <a:lnTo>
                  <a:pt x="70246" y="103233"/>
                </a:lnTo>
                <a:lnTo>
                  <a:pt x="76623" y="100016"/>
                </a:lnTo>
                <a:lnTo>
                  <a:pt x="79657" y="97824"/>
                </a:lnTo>
                <a:lnTo>
                  <a:pt x="84538" y="95411"/>
                </a:lnTo>
                <a:lnTo>
                  <a:pt x="90649" y="92849"/>
                </a:lnTo>
                <a:lnTo>
                  <a:pt x="97581" y="90189"/>
                </a:lnTo>
                <a:lnTo>
                  <a:pt x="102201" y="87463"/>
                </a:lnTo>
                <a:lnTo>
                  <a:pt x="105281" y="84693"/>
                </a:lnTo>
                <a:lnTo>
                  <a:pt x="107335" y="81894"/>
                </a:lnTo>
                <a:lnTo>
                  <a:pt x="109657" y="77171"/>
                </a:lnTo>
                <a:lnTo>
                  <a:pt x="112158" y="71164"/>
                </a:lnTo>
                <a:lnTo>
                  <a:pt x="114777" y="64302"/>
                </a:lnTo>
                <a:lnTo>
                  <a:pt x="117476" y="58775"/>
                </a:lnTo>
                <a:lnTo>
                  <a:pt x="120227" y="54138"/>
                </a:lnTo>
                <a:lnTo>
                  <a:pt x="123014" y="50094"/>
                </a:lnTo>
                <a:lnTo>
                  <a:pt x="124872" y="46446"/>
                </a:lnTo>
                <a:lnTo>
                  <a:pt x="126937" y="39852"/>
                </a:lnTo>
                <a:lnTo>
                  <a:pt x="127854" y="33746"/>
                </a:lnTo>
                <a:lnTo>
                  <a:pt x="128261" y="27858"/>
                </a:lnTo>
                <a:lnTo>
                  <a:pt x="128443" y="22065"/>
                </a:lnTo>
                <a:lnTo>
                  <a:pt x="127538" y="18235"/>
                </a:lnTo>
                <a:lnTo>
                  <a:pt x="125983" y="13776"/>
                </a:lnTo>
                <a:lnTo>
                  <a:pt x="123994" y="8899"/>
                </a:lnTo>
                <a:lnTo>
                  <a:pt x="121716" y="5647"/>
                </a:lnTo>
                <a:lnTo>
                  <a:pt x="119244" y="3479"/>
                </a:lnTo>
                <a:lnTo>
                  <a:pt x="116644" y="2034"/>
                </a:lnTo>
                <a:lnTo>
                  <a:pt x="111215" y="428"/>
                </a:lnTo>
                <a:lnTo>
                  <a:pt x="108433" y="0"/>
                </a:lnTo>
                <a:lnTo>
                  <a:pt x="104674" y="667"/>
                </a:lnTo>
                <a:lnTo>
                  <a:pt x="100263" y="2064"/>
                </a:lnTo>
                <a:lnTo>
                  <a:pt x="95418" y="3948"/>
                </a:lnTo>
                <a:lnTo>
                  <a:pt x="91234" y="6157"/>
                </a:lnTo>
                <a:lnTo>
                  <a:pt x="79843" y="13816"/>
                </a:lnTo>
                <a:lnTo>
                  <a:pt x="75137" y="16545"/>
                </a:lnTo>
                <a:lnTo>
                  <a:pt x="70094" y="19317"/>
                </a:lnTo>
                <a:lnTo>
                  <a:pt x="65779" y="23070"/>
                </a:lnTo>
                <a:lnTo>
                  <a:pt x="61950" y="27477"/>
                </a:lnTo>
                <a:lnTo>
                  <a:pt x="58445" y="32320"/>
                </a:lnTo>
                <a:lnTo>
                  <a:pt x="55157" y="37454"/>
                </a:lnTo>
                <a:lnTo>
                  <a:pt x="52011" y="42781"/>
                </a:lnTo>
                <a:lnTo>
                  <a:pt x="48962" y="48238"/>
                </a:lnTo>
                <a:lnTo>
                  <a:pt x="43034" y="59381"/>
                </a:lnTo>
                <a:lnTo>
                  <a:pt x="40119" y="65019"/>
                </a:lnTo>
                <a:lnTo>
                  <a:pt x="38176" y="70683"/>
                </a:lnTo>
                <a:lnTo>
                  <a:pt x="36882" y="76364"/>
                </a:lnTo>
                <a:lnTo>
                  <a:pt x="36017" y="82056"/>
                </a:lnTo>
                <a:lnTo>
                  <a:pt x="35441" y="88709"/>
                </a:lnTo>
                <a:lnTo>
                  <a:pt x="35059" y="96001"/>
                </a:lnTo>
                <a:lnTo>
                  <a:pt x="34802" y="103721"/>
                </a:lnTo>
                <a:lnTo>
                  <a:pt x="34442" y="137339"/>
                </a:lnTo>
                <a:lnTo>
                  <a:pt x="35345" y="146518"/>
                </a:lnTo>
                <a:lnTo>
                  <a:pt x="36898" y="153591"/>
                </a:lnTo>
                <a:lnTo>
                  <a:pt x="38886" y="159259"/>
                </a:lnTo>
                <a:lnTo>
                  <a:pt x="41164" y="164942"/>
                </a:lnTo>
                <a:lnTo>
                  <a:pt x="43636" y="170636"/>
                </a:lnTo>
                <a:lnTo>
                  <a:pt x="46236" y="176337"/>
                </a:lnTo>
                <a:lnTo>
                  <a:pt x="49874" y="181090"/>
                </a:lnTo>
                <a:lnTo>
                  <a:pt x="54205" y="185211"/>
                </a:lnTo>
                <a:lnTo>
                  <a:pt x="58997" y="188911"/>
                </a:lnTo>
                <a:lnTo>
                  <a:pt x="63144" y="193283"/>
                </a:lnTo>
                <a:lnTo>
                  <a:pt x="66861" y="198102"/>
                </a:lnTo>
                <a:lnTo>
                  <a:pt x="70291" y="203220"/>
                </a:lnTo>
                <a:lnTo>
                  <a:pt x="74483" y="206632"/>
                </a:lnTo>
                <a:lnTo>
                  <a:pt x="79183" y="208907"/>
                </a:lnTo>
                <a:lnTo>
                  <a:pt x="84222" y="210423"/>
                </a:lnTo>
                <a:lnTo>
                  <a:pt x="88534" y="212387"/>
                </a:lnTo>
                <a:lnTo>
                  <a:pt x="92360" y="214648"/>
                </a:lnTo>
                <a:lnTo>
                  <a:pt x="95863" y="217108"/>
                </a:lnTo>
                <a:lnTo>
                  <a:pt x="100103" y="218748"/>
                </a:lnTo>
                <a:lnTo>
                  <a:pt x="104837" y="219842"/>
                </a:lnTo>
                <a:lnTo>
                  <a:pt x="109897" y="220571"/>
                </a:lnTo>
                <a:lnTo>
                  <a:pt x="115175" y="220104"/>
                </a:lnTo>
                <a:lnTo>
                  <a:pt x="120598" y="218841"/>
                </a:lnTo>
                <a:lnTo>
                  <a:pt x="126118" y="217046"/>
                </a:lnTo>
                <a:lnTo>
                  <a:pt x="130752" y="215849"/>
                </a:lnTo>
                <a:lnTo>
                  <a:pt x="134794" y="215052"/>
                </a:lnTo>
                <a:lnTo>
                  <a:pt x="138441" y="214520"/>
                </a:lnTo>
                <a:lnTo>
                  <a:pt x="142776" y="213213"/>
                </a:lnTo>
                <a:lnTo>
                  <a:pt x="147572" y="211389"/>
                </a:lnTo>
                <a:lnTo>
                  <a:pt x="152674" y="209220"/>
                </a:lnTo>
                <a:lnTo>
                  <a:pt x="157980" y="205870"/>
                </a:lnTo>
                <a:lnTo>
                  <a:pt x="163424" y="201731"/>
                </a:lnTo>
                <a:lnTo>
                  <a:pt x="168957" y="197067"/>
                </a:lnTo>
                <a:lnTo>
                  <a:pt x="174550" y="192053"/>
                </a:lnTo>
                <a:lnTo>
                  <a:pt x="180185" y="186805"/>
                </a:lnTo>
                <a:lnTo>
                  <a:pt x="231458" y="13630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48"/>
          <p:cNvSpPr/>
          <p:nvPr/>
        </p:nvSpPr>
        <p:spPr>
          <a:xfrm>
            <a:off x="8361044" y="3079281"/>
            <a:ext cx="25655" cy="41109"/>
          </a:xfrm>
          <a:custGeom>
            <a:avLst/>
            <a:gdLst/>
            <a:ahLst/>
            <a:cxnLst/>
            <a:rect l="0" t="0" r="0" b="0"/>
            <a:pathLst>
              <a:path w="25655" h="41109">
                <a:moveTo>
                  <a:pt x="0" y="32536"/>
                </a:moveTo>
                <a:lnTo>
                  <a:pt x="4552" y="23435"/>
                </a:lnTo>
                <a:lnTo>
                  <a:pt x="6844" y="19801"/>
                </a:lnTo>
                <a:lnTo>
                  <a:pt x="9325" y="16426"/>
                </a:lnTo>
                <a:lnTo>
                  <a:pt x="11932" y="13223"/>
                </a:lnTo>
                <a:lnTo>
                  <a:pt x="14623" y="10136"/>
                </a:lnTo>
                <a:lnTo>
                  <a:pt x="17368" y="7125"/>
                </a:lnTo>
                <a:lnTo>
                  <a:pt x="24068" y="0"/>
                </a:lnTo>
                <a:lnTo>
                  <a:pt x="24620" y="368"/>
                </a:lnTo>
                <a:lnTo>
                  <a:pt x="24985" y="1566"/>
                </a:lnTo>
                <a:lnTo>
                  <a:pt x="25574" y="5781"/>
                </a:lnTo>
                <a:lnTo>
                  <a:pt x="25622" y="7079"/>
                </a:lnTo>
                <a:lnTo>
                  <a:pt x="25654" y="8897"/>
                </a:lnTo>
                <a:lnTo>
                  <a:pt x="17146" y="4110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49"/>
          <p:cNvSpPr/>
          <p:nvPr/>
        </p:nvSpPr>
        <p:spPr>
          <a:xfrm>
            <a:off x="8223884" y="3763327"/>
            <a:ext cx="120017" cy="204012"/>
          </a:xfrm>
          <a:custGeom>
            <a:avLst/>
            <a:gdLst/>
            <a:ahLst/>
            <a:cxnLst/>
            <a:rect l="0" t="0" r="0" b="0"/>
            <a:pathLst>
              <a:path w="120017" h="204012">
                <a:moveTo>
                  <a:pt x="0" y="17145"/>
                </a:moveTo>
                <a:lnTo>
                  <a:pt x="4551" y="26247"/>
                </a:lnTo>
                <a:lnTo>
                  <a:pt x="6844" y="29881"/>
                </a:lnTo>
                <a:lnTo>
                  <a:pt x="9325" y="33255"/>
                </a:lnTo>
                <a:lnTo>
                  <a:pt x="11932" y="36458"/>
                </a:lnTo>
                <a:lnTo>
                  <a:pt x="13670" y="40498"/>
                </a:lnTo>
                <a:lnTo>
                  <a:pt x="14829" y="45096"/>
                </a:lnTo>
                <a:lnTo>
                  <a:pt x="15601" y="50066"/>
                </a:lnTo>
                <a:lnTo>
                  <a:pt x="17068" y="55285"/>
                </a:lnTo>
                <a:lnTo>
                  <a:pt x="18998" y="60669"/>
                </a:lnTo>
                <a:lnTo>
                  <a:pt x="21239" y="66164"/>
                </a:lnTo>
                <a:lnTo>
                  <a:pt x="23685" y="72684"/>
                </a:lnTo>
                <a:lnTo>
                  <a:pt x="28942" y="87549"/>
                </a:lnTo>
                <a:lnTo>
                  <a:pt x="31677" y="94561"/>
                </a:lnTo>
                <a:lnTo>
                  <a:pt x="34454" y="101141"/>
                </a:lnTo>
                <a:lnTo>
                  <a:pt x="37256" y="107432"/>
                </a:lnTo>
                <a:lnTo>
                  <a:pt x="40079" y="114484"/>
                </a:lnTo>
                <a:lnTo>
                  <a:pt x="45753" y="129940"/>
                </a:lnTo>
                <a:lnTo>
                  <a:pt x="48600" y="139966"/>
                </a:lnTo>
                <a:lnTo>
                  <a:pt x="51450" y="151413"/>
                </a:lnTo>
                <a:lnTo>
                  <a:pt x="54302" y="163807"/>
                </a:lnTo>
                <a:lnTo>
                  <a:pt x="57157" y="174927"/>
                </a:lnTo>
                <a:lnTo>
                  <a:pt x="60012" y="185198"/>
                </a:lnTo>
                <a:lnTo>
                  <a:pt x="62869" y="194903"/>
                </a:lnTo>
                <a:lnTo>
                  <a:pt x="64772" y="200420"/>
                </a:lnTo>
                <a:lnTo>
                  <a:pt x="66042" y="203146"/>
                </a:lnTo>
                <a:lnTo>
                  <a:pt x="66889" y="204011"/>
                </a:lnTo>
                <a:lnTo>
                  <a:pt x="67453" y="203635"/>
                </a:lnTo>
                <a:lnTo>
                  <a:pt x="67828" y="202432"/>
                </a:lnTo>
                <a:lnTo>
                  <a:pt x="68079" y="200677"/>
                </a:lnTo>
                <a:lnTo>
                  <a:pt x="67293" y="198555"/>
                </a:lnTo>
                <a:lnTo>
                  <a:pt x="63881" y="193657"/>
                </a:lnTo>
                <a:lnTo>
                  <a:pt x="61729" y="188305"/>
                </a:lnTo>
                <a:lnTo>
                  <a:pt x="61156" y="185544"/>
                </a:lnTo>
                <a:lnTo>
                  <a:pt x="59821" y="181798"/>
                </a:lnTo>
                <a:lnTo>
                  <a:pt x="57978" y="177397"/>
                </a:lnTo>
                <a:lnTo>
                  <a:pt x="55797" y="172557"/>
                </a:lnTo>
                <a:lnTo>
                  <a:pt x="53392" y="165521"/>
                </a:lnTo>
                <a:lnTo>
                  <a:pt x="50834" y="157020"/>
                </a:lnTo>
                <a:lnTo>
                  <a:pt x="48178" y="147542"/>
                </a:lnTo>
                <a:lnTo>
                  <a:pt x="46406" y="138367"/>
                </a:lnTo>
                <a:lnTo>
                  <a:pt x="45225" y="129392"/>
                </a:lnTo>
                <a:lnTo>
                  <a:pt x="44438" y="120551"/>
                </a:lnTo>
                <a:lnTo>
                  <a:pt x="43912" y="110848"/>
                </a:lnTo>
                <a:lnTo>
                  <a:pt x="43329" y="89906"/>
                </a:lnTo>
                <a:lnTo>
                  <a:pt x="44126" y="80892"/>
                </a:lnTo>
                <a:lnTo>
                  <a:pt x="45610" y="72978"/>
                </a:lnTo>
                <a:lnTo>
                  <a:pt x="47552" y="65797"/>
                </a:lnTo>
                <a:lnTo>
                  <a:pt x="49799" y="60057"/>
                </a:lnTo>
                <a:lnTo>
                  <a:pt x="52250" y="55278"/>
                </a:lnTo>
                <a:lnTo>
                  <a:pt x="54836" y="51140"/>
                </a:lnTo>
                <a:lnTo>
                  <a:pt x="57512" y="46476"/>
                </a:lnTo>
                <a:lnTo>
                  <a:pt x="63026" y="36213"/>
                </a:lnTo>
                <a:lnTo>
                  <a:pt x="67735" y="30810"/>
                </a:lnTo>
                <a:lnTo>
                  <a:pt x="73732" y="25302"/>
                </a:lnTo>
                <a:lnTo>
                  <a:pt x="80588" y="19726"/>
                </a:lnTo>
                <a:lnTo>
                  <a:pt x="87063" y="15055"/>
                </a:lnTo>
                <a:lnTo>
                  <a:pt x="93284" y="10989"/>
                </a:lnTo>
                <a:lnTo>
                  <a:pt x="12001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50"/>
          <p:cNvSpPr/>
          <p:nvPr/>
        </p:nvSpPr>
        <p:spPr>
          <a:xfrm>
            <a:off x="8455800" y="3729037"/>
            <a:ext cx="153848" cy="222886"/>
          </a:xfrm>
          <a:custGeom>
            <a:avLst/>
            <a:gdLst/>
            <a:ahLst/>
            <a:cxnLst/>
            <a:rect l="0" t="0" r="0" b="0"/>
            <a:pathLst>
              <a:path w="153848" h="222886">
                <a:moveTo>
                  <a:pt x="16687" y="0"/>
                </a:moveTo>
                <a:lnTo>
                  <a:pt x="12136" y="18204"/>
                </a:lnTo>
                <a:lnTo>
                  <a:pt x="9843" y="26423"/>
                </a:lnTo>
                <a:lnTo>
                  <a:pt x="4755" y="43176"/>
                </a:lnTo>
                <a:lnTo>
                  <a:pt x="3017" y="51644"/>
                </a:lnTo>
                <a:lnTo>
                  <a:pt x="1859" y="60147"/>
                </a:lnTo>
                <a:lnTo>
                  <a:pt x="1086" y="68673"/>
                </a:lnTo>
                <a:lnTo>
                  <a:pt x="572" y="82929"/>
                </a:lnTo>
                <a:lnTo>
                  <a:pt x="0" y="121630"/>
                </a:lnTo>
                <a:lnTo>
                  <a:pt x="800" y="139190"/>
                </a:lnTo>
                <a:lnTo>
                  <a:pt x="2286" y="154705"/>
                </a:lnTo>
                <a:lnTo>
                  <a:pt x="4228" y="168859"/>
                </a:lnTo>
                <a:lnTo>
                  <a:pt x="6476" y="179248"/>
                </a:lnTo>
                <a:lnTo>
                  <a:pt x="8928" y="187127"/>
                </a:lnTo>
                <a:lnTo>
                  <a:pt x="11514" y="193331"/>
                </a:lnTo>
                <a:lnTo>
                  <a:pt x="14191" y="199372"/>
                </a:lnTo>
                <a:lnTo>
                  <a:pt x="19705" y="211165"/>
                </a:lnTo>
                <a:lnTo>
                  <a:pt x="22509" y="215071"/>
                </a:lnTo>
                <a:lnTo>
                  <a:pt x="25331" y="217676"/>
                </a:lnTo>
                <a:lnTo>
                  <a:pt x="28165" y="219413"/>
                </a:lnTo>
                <a:lnTo>
                  <a:pt x="31959" y="220570"/>
                </a:lnTo>
                <a:lnTo>
                  <a:pt x="36394" y="221342"/>
                </a:lnTo>
                <a:lnTo>
                  <a:pt x="41254" y="221856"/>
                </a:lnTo>
                <a:lnTo>
                  <a:pt x="44495" y="221247"/>
                </a:lnTo>
                <a:lnTo>
                  <a:pt x="46656" y="219888"/>
                </a:lnTo>
                <a:lnTo>
                  <a:pt x="50962" y="213933"/>
                </a:lnTo>
                <a:lnTo>
                  <a:pt x="59225" y="201761"/>
                </a:lnTo>
                <a:lnTo>
                  <a:pt x="63143" y="195468"/>
                </a:lnTo>
                <a:lnTo>
                  <a:pt x="66708" y="189367"/>
                </a:lnTo>
                <a:lnTo>
                  <a:pt x="70037" y="183395"/>
                </a:lnTo>
                <a:lnTo>
                  <a:pt x="74161" y="174651"/>
                </a:lnTo>
                <a:lnTo>
                  <a:pt x="83824" y="152235"/>
                </a:lnTo>
                <a:lnTo>
                  <a:pt x="88114" y="136733"/>
                </a:lnTo>
                <a:lnTo>
                  <a:pt x="91927" y="118778"/>
                </a:lnTo>
                <a:lnTo>
                  <a:pt x="95423" y="99188"/>
                </a:lnTo>
                <a:lnTo>
                  <a:pt x="98705" y="84223"/>
                </a:lnTo>
                <a:lnTo>
                  <a:pt x="101846" y="72341"/>
                </a:lnTo>
                <a:lnTo>
                  <a:pt x="104892" y="62515"/>
                </a:lnTo>
                <a:lnTo>
                  <a:pt x="106923" y="52154"/>
                </a:lnTo>
                <a:lnTo>
                  <a:pt x="108276" y="41437"/>
                </a:lnTo>
                <a:lnTo>
                  <a:pt x="109781" y="24131"/>
                </a:lnTo>
                <a:lnTo>
                  <a:pt x="110449" y="19615"/>
                </a:lnTo>
                <a:lnTo>
                  <a:pt x="110629" y="19745"/>
                </a:lnTo>
                <a:lnTo>
                  <a:pt x="110826" y="22428"/>
                </a:lnTo>
                <a:lnTo>
                  <a:pt x="110971" y="104400"/>
                </a:lnTo>
                <a:lnTo>
                  <a:pt x="111928" y="118178"/>
                </a:lnTo>
                <a:lnTo>
                  <a:pt x="113519" y="130220"/>
                </a:lnTo>
                <a:lnTo>
                  <a:pt x="115531" y="141106"/>
                </a:lnTo>
                <a:lnTo>
                  <a:pt x="116873" y="150268"/>
                </a:lnTo>
                <a:lnTo>
                  <a:pt x="117768" y="158281"/>
                </a:lnTo>
                <a:lnTo>
                  <a:pt x="118365" y="165529"/>
                </a:lnTo>
                <a:lnTo>
                  <a:pt x="119715" y="172265"/>
                </a:lnTo>
                <a:lnTo>
                  <a:pt x="121567" y="178661"/>
                </a:lnTo>
                <a:lnTo>
                  <a:pt x="123754" y="184830"/>
                </a:lnTo>
                <a:lnTo>
                  <a:pt x="126166" y="189895"/>
                </a:lnTo>
                <a:lnTo>
                  <a:pt x="128725" y="194224"/>
                </a:lnTo>
                <a:lnTo>
                  <a:pt x="131384" y="198063"/>
                </a:lnTo>
                <a:lnTo>
                  <a:pt x="135061" y="201575"/>
                </a:lnTo>
                <a:lnTo>
                  <a:pt x="139418" y="204868"/>
                </a:lnTo>
                <a:lnTo>
                  <a:pt x="144228" y="208016"/>
                </a:lnTo>
                <a:lnTo>
                  <a:pt x="147434" y="211067"/>
                </a:lnTo>
                <a:lnTo>
                  <a:pt x="149573" y="214054"/>
                </a:lnTo>
                <a:lnTo>
                  <a:pt x="153847" y="2228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51"/>
          <p:cNvSpPr/>
          <p:nvPr/>
        </p:nvSpPr>
        <p:spPr>
          <a:xfrm>
            <a:off x="8695372" y="3737610"/>
            <a:ext cx="222886" cy="160171"/>
          </a:xfrm>
          <a:custGeom>
            <a:avLst/>
            <a:gdLst/>
            <a:ahLst/>
            <a:cxnLst/>
            <a:rect l="0" t="0" r="0" b="0"/>
            <a:pathLst>
              <a:path w="222886" h="160171">
                <a:moveTo>
                  <a:pt x="0" y="0"/>
                </a:moveTo>
                <a:lnTo>
                  <a:pt x="0" y="13652"/>
                </a:lnTo>
                <a:lnTo>
                  <a:pt x="953" y="19579"/>
                </a:lnTo>
                <a:lnTo>
                  <a:pt x="2540" y="25435"/>
                </a:lnTo>
                <a:lnTo>
                  <a:pt x="4551" y="31244"/>
                </a:lnTo>
                <a:lnTo>
                  <a:pt x="21466" y="75739"/>
                </a:lnTo>
                <a:lnTo>
                  <a:pt x="32083" y="106051"/>
                </a:lnTo>
                <a:lnTo>
                  <a:pt x="36629" y="118326"/>
                </a:lnTo>
                <a:lnTo>
                  <a:pt x="40611" y="128414"/>
                </a:lnTo>
                <a:lnTo>
                  <a:pt x="44220" y="137044"/>
                </a:lnTo>
                <a:lnTo>
                  <a:pt x="47577" y="143750"/>
                </a:lnTo>
                <a:lnTo>
                  <a:pt x="50769" y="149173"/>
                </a:lnTo>
                <a:lnTo>
                  <a:pt x="58182" y="160170"/>
                </a:lnTo>
                <a:lnTo>
                  <a:pt x="59743" y="160120"/>
                </a:lnTo>
                <a:lnTo>
                  <a:pt x="61736" y="159134"/>
                </a:lnTo>
                <a:lnTo>
                  <a:pt x="64018" y="157524"/>
                </a:lnTo>
                <a:lnTo>
                  <a:pt x="65539" y="155498"/>
                </a:lnTo>
                <a:lnTo>
                  <a:pt x="66552" y="153195"/>
                </a:lnTo>
                <a:lnTo>
                  <a:pt x="67228" y="150708"/>
                </a:lnTo>
                <a:lnTo>
                  <a:pt x="67679" y="145239"/>
                </a:lnTo>
                <a:lnTo>
                  <a:pt x="67979" y="137784"/>
                </a:lnTo>
                <a:lnTo>
                  <a:pt x="68179" y="129003"/>
                </a:lnTo>
                <a:lnTo>
                  <a:pt x="69265" y="121244"/>
                </a:lnTo>
                <a:lnTo>
                  <a:pt x="70942" y="114167"/>
                </a:lnTo>
                <a:lnTo>
                  <a:pt x="73012" y="107544"/>
                </a:lnTo>
                <a:lnTo>
                  <a:pt x="76298" y="99318"/>
                </a:lnTo>
                <a:lnTo>
                  <a:pt x="80393" y="90024"/>
                </a:lnTo>
                <a:lnTo>
                  <a:pt x="85027" y="80019"/>
                </a:lnTo>
                <a:lnTo>
                  <a:pt x="90023" y="72396"/>
                </a:lnTo>
                <a:lnTo>
                  <a:pt x="95257" y="66361"/>
                </a:lnTo>
                <a:lnTo>
                  <a:pt x="100653" y="61386"/>
                </a:lnTo>
                <a:lnTo>
                  <a:pt x="105201" y="58069"/>
                </a:lnTo>
                <a:lnTo>
                  <a:pt x="109188" y="55858"/>
                </a:lnTo>
                <a:lnTo>
                  <a:pt x="112797" y="54383"/>
                </a:lnTo>
                <a:lnTo>
                  <a:pt x="119346" y="52745"/>
                </a:lnTo>
                <a:lnTo>
                  <a:pt x="122427" y="52308"/>
                </a:lnTo>
                <a:lnTo>
                  <a:pt x="126386" y="52017"/>
                </a:lnTo>
                <a:lnTo>
                  <a:pt x="130930" y="51823"/>
                </a:lnTo>
                <a:lnTo>
                  <a:pt x="135864" y="51693"/>
                </a:lnTo>
                <a:lnTo>
                  <a:pt x="140106" y="52560"/>
                </a:lnTo>
                <a:lnTo>
                  <a:pt x="143886" y="54090"/>
                </a:lnTo>
                <a:lnTo>
                  <a:pt x="147359" y="56062"/>
                </a:lnTo>
                <a:lnTo>
                  <a:pt x="152532" y="59282"/>
                </a:lnTo>
                <a:lnTo>
                  <a:pt x="165900" y="67940"/>
                </a:lnTo>
                <a:lnTo>
                  <a:pt x="171560" y="72916"/>
                </a:lnTo>
                <a:lnTo>
                  <a:pt x="176286" y="78138"/>
                </a:lnTo>
                <a:lnTo>
                  <a:pt x="180389" y="83524"/>
                </a:lnTo>
                <a:lnTo>
                  <a:pt x="184076" y="88068"/>
                </a:lnTo>
                <a:lnTo>
                  <a:pt x="187488" y="92049"/>
                </a:lnTo>
                <a:lnTo>
                  <a:pt x="190715" y="95656"/>
                </a:lnTo>
                <a:lnTo>
                  <a:pt x="196840" y="102204"/>
                </a:lnTo>
                <a:lnTo>
                  <a:pt x="208533" y="114168"/>
                </a:lnTo>
                <a:lnTo>
                  <a:pt x="222885" y="1285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52"/>
          <p:cNvSpPr/>
          <p:nvPr/>
        </p:nvSpPr>
        <p:spPr>
          <a:xfrm>
            <a:off x="3941603" y="4192067"/>
            <a:ext cx="114321" cy="109637"/>
          </a:xfrm>
          <a:custGeom>
            <a:avLst/>
            <a:gdLst/>
            <a:ahLst/>
            <a:cxnLst/>
            <a:rect l="0" t="0" r="0" b="0"/>
            <a:pathLst>
              <a:path w="114321" h="109637">
                <a:moveTo>
                  <a:pt x="64612" y="59893"/>
                </a:moveTo>
                <a:lnTo>
                  <a:pt x="73713" y="64443"/>
                </a:lnTo>
                <a:lnTo>
                  <a:pt x="77347" y="66737"/>
                </a:lnTo>
                <a:lnTo>
                  <a:pt x="80722" y="69218"/>
                </a:lnTo>
                <a:lnTo>
                  <a:pt x="83924" y="71824"/>
                </a:lnTo>
                <a:lnTo>
                  <a:pt x="86059" y="74515"/>
                </a:lnTo>
                <a:lnTo>
                  <a:pt x="87483" y="77261"/>
                </a:lnTo>
                <a:lnTo>
                  <a:pt x="88431" y="80043"/>
                </a:lnTo>
                <a:lnTo>
                  <a:pt x="88111" y="82852"/>
                </a:lnTo>
                <a:lnTo>
                  <a:pt x="86946" y="85676"/>
                </a:lnTo>
                <a:lnTo>
                  <a:pt x="85216" y="88512"/>
                </a:lnTo>
                <a:lnTo>
                  <a:pt x="83110" y="91354"/>
                </a:lnTo>
                <a:lnTo>
                  <a:pt x="80754" y="94202"/>
                </a:lnTo>
                <a:lnTo>
                  <a:pt x="78231" y="97053"/>
                </a:lnTo>
                <a:lnTo>
                  <a:pt x="76548" y="99907"/>
                </a:lnTo>
                <a:lnTo>
                  <a:pt x="75427" y="102761"/>
                </a:lnTo>
                <a:lnTo>
                  <a:pt x="74679" y="105617"/>
                </a:lnTo>
                <a:lnTo>
                  <a:pt x="72276" y="107520"/>
                </a:lnTo>
                <a:lnTo>
                  <a:pt x="68768" y="108789"/>
                </a:lnTo>
                <a:lnTo>
                  <a:pt x="64525" y="109636"/>
                </a:lnTo>
                <a:lnTo>
                  <a:pt x="60744" y="109247"/>
                </a:lnTo>
                <a:lnTo>
                  <a:pt x="57271" y="108036"/>
                </a:lnTo>
                <a:lnTo>
                  <a:pt x="54003" y="106276"/>
                </a:lnTo>
                <a:lnTo>
                  <a:pt x="50872" y="105102"/>
                </a:lnTo>
                <a:lnTo>
                  <a:pt x="47832" y="104320"/>
                </a:lnTo>
                <a:lnTo>
                  <a:pt x="44852" y="103798"/>
                </a:lnTo>
                <a:lnTo>
                  <a:pt x="42866" y="102498"/>
                </a:lnTo>
                <a:lnTo>
                  <a:pt x="41542" y="100679"/>
                </a:lnTo>
                <a:lnTo>
                  <a:pt x="39417" y="95465"/>
                </a:lnTo>
                <a:lnTo>
                  <a:pt x="39243" y="91228"/>
                </a:lnTo>
                <a:lnTo>
                  <a:pt x="39049" y="76360"/>
                </a:lnTo>
                <a:lnTo>
                  <a:pt x="39950" y="69918"/>
                </a:lnTo>
                <a:lnTo>
                  <a:pt x="41503" y="64671"/>
                </a:lnTo>
                <a:lnTo>
                  <a:pt x="43491" y="60221"/>
                </a:lnTo>
                <a:lnTo>
                  <a:pt x="46721" y="56301"/>
                </a:lnTo>
                <a:lnTo>
                  <a:pt x="50780" y="52736"/>
                </a:lnTo>
                <a:lnTo>
                  <a:pt x="55390" y="49407"/>
                </a:lnTo>
                <a:lnTo>
                  <a:pt x="59416" y="45282"/>
                </a:lnTo>
                <a:lnTo>
                  <a:pt x="63053" y="40627"/>
                </a:lnTo>
                <a:lnTo>
                  <a:pt x="66430" y="35619"/>
                </a:lnTo>
                <a:lnTo>
                  <a:pt x="70587" y="32280"/>
                </a:lnTo>
                <a:lnTo>
                  <a:pt x="75262" y="30054"/>
                </a:lnTo>
                <a:lnTo>
                  <a:pt x="80285" y="28571"/>
                </a:lnTo>
                <a:lnTo>
                  <a:pt x="84585" y="27581"/>
                </a:lnTo>
                <a:lnTo>
                  <a:pt x="88405" y="26921"/>
                </a:lnTo>
                <a:lnTo>
                  <a:pt x="91904" y="26482"/>
                </a:lnTo>
                <a:lnTo>
                  <a:pt x="95189" y="26189"/>
                </a:lnTo>
                <a:lnTo>
                  <a:pt x="98332" y="25993"/>
                </a:lnTo>
                <a:lnTo>
                  <a:pt x="104363" y="25776"/>
                </a:lnTo>
                <a:lnTo>
                  <a:pt x="110219" y="25680"/>
                </a:lnTo>
                <a:lnTo>
                  <a:pt x="112161" y="27559"/>
                </a:lnTo>
                <a:lnTo>
                  <a:pt x="113456" y="30717"/>
                </a:lnTo>
                <a:lnTo>
                  <a:pt x="114320" y="34727"/>
                </a:lnTo>
                <a:lnTo>
                  <a:pt x="113943" y="38353"/>
                </a:lnTo>
                <a:lnTo>
                  <a:pt x="112739" y="41723"/>
                </a:lnTo>
                <a:lnTo>
                  <a:pt x="110984" y="44922"/>
                </a:lnTo>
                <a:lnTo>
                  <a:pt x="107909" y="48960"/>
                </a:lnTo>
                <a:lnTo>
                  <a:pt x="103954" y="53557"/>
                </a:lnTo>
                <a:lnTo>
                  <a:pt x="99413" y="58526"/>
                </a:lnTo>
                <a:lnTo>
                  <a:pt x="95432" y="61839"/>
                </a:lnTo>
                <a:lnTo>
                  <a:pt x="91826" y="64048"/>
                </a:lnTo>
                <a:lnTo>
                  <a:pt x="88470" y="65520"/>
                </a:lnTo>
                <a:lnTo>
                  <a:pt x="84327" y="66502"/>
                </a:lnTo>
                <a:lnTo>
                  <a:pt x="79660" y="67156"/>
                </a:lnTo>
                <a:lnTo>
                  <a:pt x="74644" y="67593"/>
                </a:lnTo>
                <a:lnTo>
                  <a:pt x="69395" y="67883"/>
                </a:lnTo>
                <a:lnTo>
                  <a:pt x="58483" y="68207"/>
                </a:lnTo>
                <a:lnTo>
                  <a:pt x="52905" y="66388"/>
                </a:lnTo>
                <a:lnTo>
                  <a:pt x="47283" y="63270"/>
                </a:lnTo>
                <a:lnTo>
                  <a:pt x="41629" y="59287"/>
                </a:lnTo>
                <a:lnTo>
                  <a:pt x="36907" y="56631"/>
                </a:lnTo>
                <a:lnTo>
                  <a:pt x="32807" y="54861"/>
                </a:lnTo>
                <a:lnTo>
                  <a:pt x="29121" y="53681"/>
                </a:lnTo>
                <a:lnTo>
                  <a:pt x="26664" y="51941"/>
                </a:lnTo>
                <a:lnTo>
                  <a:pt x="25025" y="49829"/>
                </a:lnTo>
                <a:lnTo>
                  <a:pt x="23934" y="47469"/>
                </a:lnTo>
                <a:lnTo>
                  <a:pt x="24158" y="43990"/>
                </a:lnTo>
                <a:lnTo>
                  <a:pt x="25260" y="39766"/>
                </a:lnTo>
                <a:lnTo>
                  <a:pt x="29024" y="29040"/>
                </a:lnTo>
                <a:lnTo>
                  <a:pt x="33872" y="14748"/>
                </a:lnTo>
                <a:lnTo>
                  <a:pt x="37451" y="9793"/>
                </a:lnTo>
                <a:lnTo>
                  <a:pt x="41743" y="6491"/>
                </a:lnTo>
                <a:lnTo>
                  <a:pt x="46508" y="4289"/>
                </a:lnTo>
                <a:lnTo>
                  <a:pt x="50637" y="2821"/>
                </a:lnTo>
                <a:lnTo>
                  <a:pt x="54343" y="1842"/>
                </a:lnTo>
                <a:lnTo>
                  <a:pt x="57766" y="1190"/>
                </a:lnTo>
                <a:lnTo>
                  <a:pt x="61000" y="755"/>
                </a:lnTo>
                <a:lnTo>
                  <a:pt x="64109" y="465"/>
                </a:lnTo>
                <a:lnTo>
                  <a:pt x="67134" y="272"/>
                </a:lnTo>
                <a:lnTo>
                  <a:pt x="70103" y="143"/>
                </a:lnTo>
                <a:lnTo>
                  <a:pt x="75942" y="0"/>
                </a:lnTo>
                <a:lnTo>
                  <a:pt x="78833" y="914"/>
                </a:lnTo>
                <a:lnTo>
                  <a:pt x="81713" y="2476"/>
                </a:lnTo>
                <a:lnTo>
                  <a:pt x="84584" y="4470"/>
                </a:lnTo>
                <a:lnTo>
                  <a:pt x="86499" y="6752"/>
                </a:lnTo>
                <a:lnTo>
                  <a:pt x="87776" y="9225"/>
                </a:lnTo>
                <a:lnTo>
                  <a:pt x="88627" y="11827"/>
                </a:lnTo>
                <a:lnTo>
                  <a:pt x="89195" y="14514"/>
                </a:lnTo>
                <a:lnTo>
                  <a:pt x="89573" y="17258"/>
                </a:lnTo>
                <a:lnTo>
                  <a:pt x="89825" y="20039"/>
                </a:lnTo>
                <a:lnTo>
                  <a:pt x="89993" y="24751"/>
                </a:lnTo>
                <a:lnTo>
                  <a:pt x="90179" y="37607"/>
                </a:lnTo>
                <a:lnTo>
                  <a:pt x="88325" y="44083"/>
                </a:lnTo>
                <a:lnTo>
                  <a:pt x="85182" y="50305"/>
                </a:lnTo>
                <a:lnTo>
                  <a:pt x="81183" y="56358"/>
                </a:lnTo>
                <a:lnTo>
                  <a:pt x="77564" y="61347"/>
                </a:lnTo>
                <a:lnTo>
                  <a:pt x="74199" y="65625"/>
                </a:lnTo>
                <a:lnTo>
                  <a:pt x="71003" y="69429"/>
                </a:lnTo>
                <a:lnTo>
                  <a:pt x="66968" y="71965"/>
                </a:lnTo>
                <a:lnTo>
                  <a:pt x="62373" y="73656"/>
                </a:lnTo>
                <a:lnTo>
                  <a:pt x="57404" y="74783"/>
                </a:lnTo>
                <a:lnTo>
                  <a:pt x="53139" y="75535"/>
                </a:lnTo>
                <a:lnTo>
                  <a:pt x="49343" y="76036"/>
                </a:lnTo>
                <a:lnTo>
                  <a:pt x="45860" y="76370"/>
                </a:lnTo>
                <a:lnTo>
                  <a:pt x="42585" y="76592"/>
                </a:lnTo>
                <a:lnTo>
                  <a:pt x="39450" y="76741"/>
                </a:lnTo>
                <a:lnTo>
                  <a:pt x="33426" y="76906"/>
                </a:lnTo>
                <a:lnTo>
                  <a:pt x="27574" y="76979"/>
                </a:lnTo>
                <a:lnTo>
                  <a:pt x="24680" y="76046"/>
                </a:lnTo>
                <a:lnTo>
                  <a:pt x="21798" y="74472"/>
                </a:lnTo>
                <a:lnTo>
                  <a:pt x="18924" y="72469"/>
                </a:lnTo>
                <a:lnTo>
                  <a:pt x="16056" y="71135"/>
                </a:lnTo>
                <a:lnTo>
                  <a:pt x="13191" y="70245"/>
                </a:lnTo>
                <a:lnTo>
                  <a:pt x="10329" y="69652"/>
                </a:lnTo>
                <a:lnTo>
                  <a:pt x="8421" y="68304"/>
                </a:lnTo>
                <a:lnTo>
                  <a:pt x="7148" y="66452"/>
                </a:lnTo>
                <a:lnTo>
                  <a:pt x="6300" y="64266"/>
                </a:lnTo>
                <a:lnTo>
                  <a:pt x="4782" y="61856"/>
                </a:lnTo>
                <a:lnTo>
                  <a:pt x="2818" y="59296"/>
                </a:lnTo>
                <a:lnTo>
                  <a:pt x="556" y="56638"/>
                </a:lnTo>
                <a:lnTo>
                  <a:pt x="0" y="53912"/>
                </a:lnTo>
                <a:lnTo>
                  <a:pt x="583" y="51144"/>
                </a:lnTo>
                <a:lnTo>
                  <a:pt x="1923" y="48345"/>
                </a:lnTo>
                <a:lnTo>
                  <a:pt x="3769" y="46479"/>
                </a:lnTo>
                <a:lnTo>
                  <a:pt x="5952" y="45235"/>
                </a:lnTo>
                <a:lnTo>
                  <a:pt x="8360" y="44406"/>
                </a:lnTo>
                <a:lnTo>
                  <a:pt x="10918" y="43853"/>
                </a:lnTo>
                <a:lnTo>
                  <a:pt x="13576" y="43485"/>
                </a:lnTo>
                <a:lnTo>
                  <a:pt x="16300" y="43239"/>
                </a:lnTo>
                <a:lnTo>
                  <a:pt x="19069" y="43075"/>
                </a:lnTo>
                <a:lnTo>
                  <a:pt x="24686" y="42893"/>
                </a:lnTo>
                <a:lnTo>
                  <a:pt x="26564" y="43797"/>
                </a:lnTo>
                <a:lnTo>
                  <a:pt x="27817" y="45353"/>
                </a:lnTo>
                <a:lnTo>
                  <a:pt x="28651" y="47342"/>
                </a:lnTo>
                <a:lnTo>
                  <a:pt x="30161" y="49620"/>
                </a:lnTo>
                <a:lnTo>
                  <a:pt x="32119" y="52092"/>
                </a:lnTo>
                <a:lnTo>
                  <a:pt x="34377" y="54692"/>
                </a:lnTo>
                <a:lnTo>
                  <a:pt x="36835" y="57378"/>
                </a:lnTo>
                <a:lnTo>
                  <a:pt x="47467" y="6846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53"/>
          <p:cNvSpPr/>
          <p:nvPr/>
        </p:nvSpPr>
        <p:spPr>
          <a:xfrm>
            <a:off x="3328987" y="5066736"/>
            <a:ext cx="119620" cy="66469"/>
          </a:xfrm>
          <a:custGeom>
            <a:avLst/>
            <a:gdLst/>
            <a:ahLst/>
            <a:cxnLst/>
            <a:rect l="0" t="0" r="0" b="0"/>
            <a:pathLst>
              <a:path w="119620" h="66469">
                <a:moveTo>
                  <a:pt x="77152" y="59618"/>
                </a:moveTo>
                <a:lnTo>
                  <a:pt x="77152" y="41416"/>
                </a:lnTo>
                <a:lnTo>
                  <a:pt x="78105" y="35101"/>
                </a:lnTo>
                <a:lnTo>
                  <a:pt x="79692" y="29938"/>
                </a:lnTo>
                <a:lnTo>
                  <a:pt x="84533" y="19360"/>
                </a:lnTo>
                <a:lnTo>
                  <a:pt x="85883" y="17539"/>
                </a:lnTo>
                <a:lnTo>
                  <a:pt x="87735" y="15373"/>
                </a:lnTo>
                <a:lnTo>
                  <a:pt x="89923" y="12977"/>
                </a:lnTo>
                <a:lnTo>
                  <a:pt x="92334" y="11379"/>
                </a:lnTo>
                <a:lnTo>
                  <a:pt x="94893" y="10314"/>
                </a:lnTo>
                <a:lnTo>
                  <a:pt x="97552" y="9604"/>
                </a:lnTo>
                <a:lnTo>
                  <a:pt x="100277" y="9131"/>
                </a:lnTo>
                <a:lnTo>
                  <a:pt x="103046" y="8815"/>
                </a:lnTo>
                <a:lnTo>
                  <a:pt x="105845" y="8604"/>
                </a:lnTo>
                <a:lnTo>
                  <a:pt x="107711" y="9417"/>
                </a:lnTo>
                <a:lnTo>
                  <a:pt x="108955" y="10911"/>
                </a:lnTo>
                <a:lnTo>
                  <a:pt x="109784" y="12859"/>
                </a:lnTo>
                <a:lnTo>
                  <a:pt x="111289" y="15111"/>
                </a:lnTo>
                <a:lnTo>
                  <a:pt x="113245" y="17564"/>
                </a:lnTo>
                <a:lnTo>
                  <a:pt x="115502" y="20152"/>
                </a:lnTo>
                <a:lnTo>
                  <a:pt x="117006" y="23783"/>
                </a:lnTo>
                <a:lnTo>
                  <a:pt x="118009" y="28108"/>
                </a:lnTo>
                <a:lnTo>
                  <a:pt x="118678" y="32896"/>
                </a:lnTo>
                <a:lnTo>
                  <a:pt x="119123" y="37042"/>
                </a:lnTo>
                <a:lnTo>
                  <a:pt x="119421" y="40758"/>
                </a:lnTo>
                <a:lnTo>
                  <a:pt x="119619" y="44187"/>
                </a:lnTo>
                <a:lnTo>
                  <a:pt x="118798" y="47426"/>
                </a:lnTo>
                <a:lnTo>
                  <a:pt x="117299" y="50538"/>
                </a:lnTo>
                <a:lnTo>
                  <a:pt x="115347" y="53565"/>
                </a:lnTo>
                <a:lnTo>
                  <a:pt x="113093" y="56535"/>
                </a:lnTo>
                <a:lnTo>
                  <a:pt x="110638" y="59468"/>
                </a:lnTo>
                <a:lnTo>
                  <a:pt x="108048" y="62376"/>
                </a:lnTo>
                <a:lnTo>
                  <a:pt x="105370" y="64314"/>
                </a:lnTo>
                <a:lnTo>
                  <a:pt x="102632" y="65606"/>
                </a:lnTo>
                <a:lnTo>
                  <a:pt x="99853" y="66468"/>
                </a:lnTo>
                <a:lnTo>
                  <a:pt x="97049" y="66090"/>
                </a:lnTo>
                <a:lnTo>
                  <a:pt x="94227" y="64886"/>
                </a:lnTo>
                <a:lnTo>
                  <a:pt x="91393" y="63130"/>
                </a:lnTo>
                <a:lnTo>
                  <a:pt x="88551" y="61007"/>
                </a:lnTo>
                <a:lnTo>
                  <a:pt x="85704" y="58639"/>
                </a:lnTo>
                <a:lnTo>
                  <a:pt x="82853" y="56108"/>
                </a:lnTo>
                <a:lnTo>
                  <a:pt x="77146" y="50756"/>
                </a:lnTo>
                <a:lnTo>
                  <a:pt x="74291" y="47995"/>
                </a:lnTo>
                <a:lnTo>
                  <a:pt x="71435" y="44250"/>
                </a:lnTo>
                <a:lnTo>
                  <a:pt x="68578" y="39848"/>
                </a:lnTo>
                <a:lnTo>
                  <a:pt x="65721" y="35008"/>
                </a:lnTo>
                <a:lnTo>
                  <a:pt x="64769" y="28924"/>
                </a:lnTo>
                <a:lnTo>
                  <a:pt x="65087" y="22011"/>
                </a:lnTo>
                <a:lnTo>
                  <a:pt x="66251" y="14544"/>
                </a:lnTo>
                <a:lnTo>
                  <a:pt x="67980" y="9566"/>
                </a:lnTo>
                <a:lnTo>
                  <a:pt x="70085" y="6248"/>
                </a:lnTo>
                <a:lnTo>
                  <a:pt x="72441" y="4035"/>
                </a:lnTo>
                <a:lnTo>
                  <a:pt x="74964" y="2561"/>
                </a:lnTo>
                <a:lnTo>
                  <a:pt x="77598" y="1577"/>
                </a:lnTo>
                <a:lnTo>
                  <a:pt x="80307" y="922"/>
                </a:lnTo>
                <a:lnTo>
                  <a:pt x="83065" y="485"/>
                </a:lnTo>
                <a:lnTo>
                  <a:pt x="85857" y="194"/>
                </a:lnTo>
                <a:lnTo>
                  <a:pt x="88671" y="0"/>
                </a:lnTo>
                <a:lnTo>
                  <a:pt x="90546" y="823"/>
                </a:lnTo>
                <a:lnTo>
                  <a:pt x="91797" y="2324"/>
                </a:lnTo>
                <a:lnTo>
                  <a:pt x="92630" y="4277"/>
                </a:lnTo>
                <a:lnTo>
                  <a:pt x="93186" y="6532"/>
                </a:lnTo>
                <a:lnTo>
                  <a:pt x="93557" y="8987"/>
                </a:lnTo>
                <a:lnTo>
                  <a:pt x="93804" y="11577"/>
                </a:lnTo>
                <a:lnTo>
                  <a:pt x="93968" y="15208"/>
                </a:lnTo>
                <a:lnTo>
                  <a:pt x="94151" y="24323"/>
                </a:lnTo>
                <a:lnTo>
                  <a:pt x="93247" y="28468"/>
                </a:lnTo>
                <a:lnTo>
                  <a:pt x="91692" y="32184"/>
                </a:lnTo>
                <a:lnTo>
                  <a:pt x="89703" y="35614"/>
                </a:lnTo>
                <a:lnTo>
                  <a:pt x="87425" y="38853"/>
                </a:lnTo>
                <a:lnTo>
                  <a:pt x="84953" y="41965"/>
                </a:lnTo>
                <a:lnTo>
                  <a:pt x="82353" y="44992"/>
                </a:lnTo>
                <a:lnTo>
                  <a:pt x="79667" y="47010"/>
                </a:lnTo>
                <a:lnTo>
                  <a:pt x="76924" y="48355"/>
                </a:lnTo>
                <a:lnTo>
                  <a:pt x="74143" y="49252"/>
                </a:lnTo>
                <a:lnTo>
                  <a:pt x="70384" y="49850"/>
                </a:lnTo>
                <a:lnTo>
                  <a:pt x="65972" y="50249"/>
                </a:lnTo>
                <a:lnTo>
                  <a:pt x="56943" y="50692"/>
                </a:lnTo>
                <a:lnTo>
                  <a:pt x="49755" y="50889"/>
                </a:lnTo>
                <a:lnTo>
                  <a:pt x="40354" y="51000"/>
                </a:lnTo>
                <a:lnTo>
                  <a:pt x="38333" y="50062"/>
                </a:lnTo>
                <a:lnTo>
                  <a:pt x="36985" y="48485"/>
                </a:lnTo>
                <a:lnTo>
                  <a:pt x="36087" y="46482"/>
                </a:lnTo>
                <a:lnTo>
                  <a:pt x="33583" y="43241"/>
                </a:lnTo>
                <a:lnTo>
                  <a:pt x="30009" y="39175"/>
                </a:lnTo>
                <a:lnTo>
                  <a:pt x="25721" y="34559"/>
                </a:lnTo>
                <a:lnTo>
                  <a:pt x="22862" y="30530"/>
                </a:lnTo>
                <a:lnTo>
                  <a:pt x="20956" y="26891"/>
                </a:lnTo>
                <a:lnTo>
                  <a:pt x="19686" y="23513"/>
                </a:lnTo>
                <a:lnTo>
                  <a:pt x="17887" y="20308"/>
                </a:lnTo>
                <a:lnTo>
                  <a:pt x="15734" y="17219"/>
                </a:lnTo>
                <a:lnTo>
                  <a:pt x="13347" y="14208"/>
                </a:lnTo>
                <a:lnTo>
                  <a:pt x="11755" y="11247"/>
                </a:lnTo>
                <a:lnTo>
                  <a:pt x="10695" y="8321"/>
                </a:lnTo>
                <a:lnTo>
                  <a:pt x="9987" y="5418"/>
                </a:lnTo>
                <a:lnTo>
                  <a:pt x="10468" y="3482"/>
                </a:lnTo>
                <a:lnTo>
                  <a:pt x="11742" y="2192"/>
                </a:lnTo>
                <a:lnTo>
                  <a:pt x="16078" y="121"/>
                </a:lnTo>
                <a:lnTo>
                  <a:pt x="15481" y="1856"/>
                </a:lnTo>
                <a:lnTo>
                  <a:pt x="14131" y="4917"/>
                </a:lnTo>
                <a:lnTo>
                  <a:pt x="0" y="3390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54"/>
          <p:cNvSpPr/>
          <p:nvPr/>
        </p:nvSpPr>
        <p:spPr>
          <a:xfrm>
            <a:off x="3260407" y="2201137"/>
            <a:ext cx="2153647" cy="3096668"/>
          </a:xfrm>
          <a:custGeom>
            <a:avLst/>
            <a:gdLst/>
            <a:ahLst/>
            <a:cxnLst/>
            <a:rect l="0" t="0" r="0" b="0"/>
            <a:pathLst>
              <a:path w="2153647" h="3096668">
                <a:moveTo>
                  <a:pt x="0" y="3096667"/>
                </a:moveTo>
                <a:lnTo>
                  <a:pt x="27041" y="3015096"/>
                </a:lnTo>
                <a:lnTo>
                  <a:pt x="36783" y="3001359"/>
                </a:lnTo>
                <a:lnTo>
                  <a:pt x="68684" y="2960901"/>
                </a:lnTo>
                <a:lnTo>
                  <a:pt x="82581" y="2935685"/>
                </a:lnTo>
                <a:lnTo>
                  <a:pt x="97917" y="2918900"/>
                </a:lnTo>
                <a:lnTo>
                  <a:pt x="145659" y="2843319"/>
                </a:lnTo>
                <a:lnTo>
                  <a:pt x="209964" y="2748133"/>
                </a:lnTo>
                <a:lnTo>
                  <a:pt x="265384" y="2662804"/>
                </a:lnTo>
                <a:lnTo>
                  <a:pt x="327678" y="2577542"/>
                </a:lnTo>
                <a:lnTo>
                  <a:pt x="379031" y="2511063"/>
                </a:lnTo>
                <a:lnTo>
                  <a:pt x="440721" y="2415031"/>
                </a:lnTo>
                <a:lnTo>
                  <a:pt x="497142" y="2320338"/>
                </a:lnTo>
                <a:lnTo>
                  <a:pt x="557892" y="2232174"/>
                </a:lnTo>
                <a:lnTo>
                  <a:pt x="622437" y="2165627"/>
                </a:lnTo>
                <a:lnTo>
                  <a:pt x="651819" y="2137191"/>
                </a:lnTo>
                <a:lnTo>
                  <a:pt x="670801" y="2124638"/>
                </a:lnTo>
                <a:lnTo>
                  <a:pt x="672943" y="2121940"/>
                </a:lnTo>
                <a:lnTo>
                  <a:pt x="674371" y="2119189"/>
                </a:lnTo>
                <a:lnTo>
                  <a:pt x="675323" y="2116403"/>
                </a:lnTo>
                <a:lnTo>
                  <a:pt x="677863" y="2114546"/>
                </a:lnTo>
                <a:lnTo>
                  <a:pt x="685765" y="2112481"/>
                </a:lnTo>
                <a:lnTo>
                  <a:pt x="688634" y="2110978"/>
                </a:lnTo>
                <a:lnTo>
                  <a:pt x="690547" y="2109024"/>
                </a:lnTo>
                <a:lnTo>
                  <a:pt x="749257" y="2028233"/>
                </a:lnTo>
                <a:lnTo>
                  <a:pt x="798273" y="1937041"/>
                </a:lnTo>
                <a:lnTo>
                  <a:pt x="852026" y="1842832"/>
                </a:lnTo>
                <a:lnTo>
                  <a:pt x="859691" y="1824715"/>
                </a:lnTo>
                <a:lnTo>
                  <a:pt x="861735" y="1817216"/>
                </a:lnTo>
                <a:lnTo>
                  <a:pt x="865002" y="1811265"/>
                </a:lnTo>
                <a:lnTo>
                  <a:pt x="876798" y="1797386"/>
                </a:lnTo>
                <a:lnTo>
                  <a:pt x="888318" y="1764899"/>
                </a:lnTo>
                <a:lnTo>
                  <a:pt x="890108" y="1753565"/>
                </a:lnTo>
                <a:lnTo>
                  <a:pt x="895984" y="1739638"/>
                </a:lnTo>
                <a:lnTo>
                  <a:pt x="925723" y="1684901"/>
                </a:lnTo>
                <a:lnTo>
                  <a:pt x="932450" y="1674831"/>
                </a:lnTo>
                <a:lnTo>
                  <a:pt x="947210" y="1644942"/>
                </a:lnTo>
                <a:lnTo>
                  <a:pt x="958773" y="1617043"/>
                </a:lnTo>
                <a:lnTo>
                  <a:pt x="975588" y="1585372"/>
                </a:lnTo>
                <a:lnTo>
                  <a:pt x="1001720" y="1543203"/>
                </a:lnTo>
                <a:lnTo>
                  <a:pt x="1007184" y="1529622"/>
                </a:lnTo>
                <a:lnTo>
                  <a:pt x="1008641" y="1523333"/>
                </a:lnTo>
                <a:lnTo>
                  <a:pt x="1057029" y="1428261"/>
                </a:lnTo>
                <a:lnTo>
                  <a:pt x="1103482" y="1346055"/>
                </a:lnTo>
                <a:lnTo>
                  <a:pt x="1135018" y="1288251"/>
                </a:lnTo>
                <a:lnTo>
                  <a:pt x="1189407" y="1180655"/>
                </a:lnTo>
                <a:lnTo>
                  <a:pt x="1250839" y="1082373"/>
                </a:lnTo>
                <a:lnTo>
                  <a:pt x="1292899" y="1024729"/>
                </a:lnTo>
                <a:lnTo>
                  <a:pt x="1299474" y="1016614"/>
                </a:lnTo>
                <a:lnTo>
                  <a:pt x="1307578" y="1002287"/>
                </a:lnTo>
                <a:lnTo>
                  <a:pt x="1309808" y="994892"/>
                </a:lnTo>
                <a:lnTo>
                  <a:pt x="1374703" y="908324"/>
                </a:lnTo>
                <a:lnTo>
                  <a:pt x="1434774" y="827205"/>
                </a:lnTo>
                <a:lnTo>
                  <a:pt x="1448255" y="814525"/>
                </a:lnTo>
                <a:lnTo>
                  <a:pt x="1474106" y="780364"/>
                </a:lnTo>
                <a:lnTo>
                  <a:pt x="1481929" y="768942"/>
                </a:lnTo>
                <a:lnTo>
                  <a:pt x="1544967" y="686580"/>
                </a:lnTo>
                <a:lnTo>
                  <a:pt x="1554379" y="675825"/>
                </a:lnTo>
                <a:lnTo>
                  <a:pt x="1588402" y="625991"/>
                </a:lnTo>
                <a:lnTo>
                  <a:pt x="1597496" y="615559"/>
                </a:lnTo>
                <a:lnTo>
                  <a:pt x="1626800" y="573632"/>
                </a:lnTo>
                <a:lnTo>
                  <a:pt x="1636153" y="566253"/>
                </a:lnTo>
                <a:lnTo>
                  <a:pt x="1646659" y="552179"/>
                </a:lnTo>
                <a:lnTo>
                  <a:pt x="1663284" y="527915"/>
                </a:lnTo>
                <a:lnTo>
                  <a:pt x="1688049" y="497676"/>
                </a:lnTo>
                <a:lnTo>
                  <a:pt x="1696077" y="486140"/>
                </a:lnTo>
                <a:lnTo>
                  <a:pt x="1762241" y="407720"/>
                </a:lnTo>
                <a:lnTo>
                  <a:pt x="1768421" y="397900"/>
                </a:lnTo>
                <a:lnTo>
                  <a:pt x="1776882" y="389725"/>
                </a:lnTo>
                <a:lnTo>
                  <a:pt x="1781806" y="386212"/>
                </a:lnTo>
                <a:lnTo>
                  <a:pt x="1789816" y="377228"/>
                </a:lnTo>
                <a:lnTo>
                  <a:pt x="1847118" y="304600"/>
                </a:lnTo>
                <a:lnTo>
                  <a:pt x="1914385" y="230993"/>
                </a:lnTo>
                <a:lnTo>
                  <a:pt x="1976778" y="165522"/>
                </a:lnTo>
                <a:lnTo>
                  <a:pt x="2040827" y="104220"/>
                </a:lnTo>
                <a:lnTo>
                  <a:pt x="2100619" y="47038"/>
                </a:lnTo>
                <a:lnTo>
                  <a:pt x="2153646" y="0"/>
                </a:lnTo>
                <a:lnTo>
                  <a:pt x="2143125" y="19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55"/>
          <p:cNvSpPr/>
          <p:nvPr/>
        </p:nvSpPr>
        <p:spPr>
          <a:xfrm>
            <a:off x="5283517" y="2034327"/>
            <a:ext cx="342680" cy="357401"/>
          </a:xfrm>
          <a:custGeom>
            <a:avLst/>
            <a:gdLst/>
            <a:ahLst/>
            <a:cxnLst/>
            <a:rect l="0" t="0" r="0" b="0"/>
            <a:pathLst>
              <a:path w="342680" h="357401">
                <a:moveTo>
                  <a:pt x="0" y="108798"/>
                </a:moveTo>
                <a:lnTo>
                  <a:pt x="11932" y="108798"/>
                </a:lnTo>
                <a:lnTo>
                  <a:pt x="19908" y="106258"/>
                </a:lnTo>
                <a:lnTo>
                  <a:pt x="42729" y="96932"/>
                </a:lnTo>
                <a:lnTo>
                  <a:pt x="134391" y="60386"/>
                </a:lnTo>
                <a:lnTo>
                  <a:pt x="162600" y="49816"/>
                </a:lnTo>
                <a:lnTo>
                  <a:pt x="175075" y="45664"/>
                </a:lnTo>
                <a:lnTo>
                  <a:pt x="187202" y="41944"/>
                </a:lnTo>
                <a:lnTo>
                  <a:pt x="199096" y="38511"/>
                </a:lnTo>
                <a:lnTo>
                  <a:pt x="208931" y="34317"/>
                </a:lnTo>
                <a:lnTo>
                  <a:pt x="217392" y="29616"/>
                </a:lnTo>
                <a:lnTo>
                  <a:pt x="224938" y="24578"/>
                </a:lnTo>
                <a:lnTo>
                  <a:pt x="232826" y="21219"/>
                </a:lnTo>
                <a:lnTo>
                  <a:pt x="240943" y="18979"/>
                </a:lnTo>
                <a:lnTo>
                  <a:pt x="249211" y="17486"/>
                </a:lnTo>
                <a:lnTo>
                  <a:pt x="258533" y="14586"/>
                </a:lnTo>
                <a:lnTo>
                  <a:pt x="268558" y="10747"/>
                </a:lnTo>
                <a:lnTo>
                  <a:pt x="279051" y="6283"/>
                </a:lnTo>
                <a:lnTo>
                  <a:pt x="286999" y="3307"/>
                </a:lnTo>
                <a:lnTo>
                  <a:pt x="293250" y="1323"/>
                </a:lnTo>
                <a:lnTo>
                  <a:pt x="298370" y="0"/>
                </a:lnTo>
                <a:lnTo>
                  <a:pt x="304641" y="71"/>
                </a:lnTo>
                <a:lnTo>
                  <a:pt x="311679" y="1071"/>
                </a:lnTo>
                <a:lnTo>
                  <a:pt x="319229" y="2690"/>
                </a:lnTo>
                <a:lnTo>
                  <a:pt x="325214" y="3769"/>
                </a:lnTo>
                <a:lnTo>
                  <a:pt x="334405" y="4968"/>
                </a:lnTo>
                <a:lnTo>
                  <a:pt x="340383" y="5643"/>
                </a:lnTo>
                <a:lnTo>
                  <a:pt x="341222" y="6691"/>
                </a:lnTo>
                <a:lnTo>
                  <a:pt x="342154" y="10394"/>
                </a:lnTo>
                <a:lnTo>
                  <a:pt x="342569" y="17755"/>
                </a:lnTo>
                <a:lnTo>
                  <a:pt x="342679" y="22385"/>
                </a:lnTo>
                <a:lnTo>
                  <a:pt x="340848" y="30234"/>
                </a:lnTo>
                <a:lnTo>
                  <a:pt x="337722" y="40230"/>
                </a:lnTo>
                <a:lnTo>
                  <a:pt x="333733" y="51656"/>
                </a:lnTo>
                <a:lnTo>
                  <a:pt x="330121" y="60225"/>
                </a:lnTo>
                <a:lnTo>
                  <a:pt x="326761" y="66891"/>
                </a:lnTo>
                <a:lnTo>
                  <a:pt x="323568" y="72287"/>
                </a:lnTo>
                <a:lnTo>
                  <a:pt x="319534" y="80647"/>
                </a:lnTo>
                <a:lnTo>
                  <a:pt x="314940" y="90983"/>
                </a:lnTo>
                <a:lnTo>
                  <a:pt x="309973" y="102636"/>
                </a:lnTo>
                <a:lnTo>
                  <a:pt x="296833" y="130824"/>
                </a:lnTo>
                <a:lnTo>
                  <a:pt x="289329" y="146342"/>
                </a:lnTo>
                <a:lnTo>
                  <a:pt x="284326" y="158592"/>
                </a:lnTo>
                <a:lnTo>
                  <a:pt x="280991" y="168664"/>
                </a:lnTo>
                <a:lnTo>
                  <a:pt x="278767" y="177284"/>
                </a:lnTo>
                <a:lnTo>
                  <a:pt x="277285" y="188745"/>
                </a:lnTo>
                <a:lnTo>
                  <a:pt x="276297" y="202101"/>
                </a:lnTo>
                <a:lnTo>
                  <a:pt x="274906" y="235503"/>
                </a:lnTo>
                <a:lnTo>
                  <a:pt x="274580" y="247979"/>
                </a:lnTo>
                <a:lnTo>
                  <a:pt x="274435" y="259873"/>
                </a:lnTo>
                <a:lnTo>
                  <a:pt x="275350" y="265712"/>
                </a:lnTo>
                <a:lnTo>
                  <a:pt x="276912" y="271510"/>
                </a:lnTo>
                <a:lnTo>
                  <a:pt x="278905" y="277280"/>
                </a:lnTo>
                <a:lnTo>
                  <a:pt x="280234" y="285889"/>
                </a:lnTo>
                <a:lnTo>
                  <a:pt x="281120" y="296391"/>
                </a:lnTo>
                <a:lnTo>
                  <a:pt x="281711" y="308155"/>
                </a:lnTo>
                <a:lnTo>
                  <a:pt x="283057" y="318855"/>
                </a:lnTo>
                <a:lnTo>
                  <a:pt x="284907" y="328846"/>
                </a:lnTo>
                <a:lnTo>
                  <a:pt x="291465" y="3574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56"/>
          <p:cNvSpPr/>
          <p:nvPr/>
        </p:nvSpPr>
        <p:spPr>
          <a:xfrm>
            <a:off x="3243293" y="5083492"/>
            <a:ext cx="197137" cy="257101"/>
          </a:xfrm>
          <a:custGeom>
            <a:avLst/>
            <a:gdLst/>
            <a:ahLst/>
            <a:cxnLst/>
            <a:rect l="0" t="0" r="0" b="0"/>
            <a:pathLst>
              <a:path w="197137" h="257101">
                <a:moveTo>
                  <a:pt x="42832" y="0"/>
                </a:moveTo>
                <a:lnTo>
                  <a:pt x="29179" y="4551"/>
                </a:lnTo>
                <a:lnTo>
                  <a:pt x="25157" y="6844"/>
                </a:lnTo>
                <a:lnTo>
                  <a:pt x="22476" y="9325"/>
                </a:lnTo>
                <a:lnTo>
                  <a:pt x="20689" y="11932"/>
                </a:lnTo>
                <a:lnTo>
                  <a:pt x="18703" y="17368"/>
                </a:lnTo>
                <a:lnTo>
                  <a:pt x="17820" y="23911"/>
                </a:lnTo>
                <a:lnTo>
                  <a:pt x="17585" y="28324"/>
                </a:lnTo>
                <a:lnTo>
                  <a:pt x="17428" y="33170"/>
                </a:lnTo>
                <a:lnTo>
                  <a:pt x="16371" y="39258"/>
                </a:lnTo>
                <a:lnTo>
                  <a:pt x="14713" y="46175"/>
                </a:lnTo>
                <a:lnTo>
                  <a:pt x="12656" y="53644"/>
                </a:lnTo>
                <a:lnTo>
                  <a:pt x="11285" y="60527"/>
                </a:lnTo>
                <a:lnTo>
                  <a:pt x="10370" y="67021"/>
                </a:lnTo>
                <a:lnTo>
                  <a:pt x="9761" y="73256"/>
                </a:lnTo>
                <a:lnTo>
                  <a:pt x="9354" y="79318"/>
                </a:lnTo>
                <a:lnTo>
                  <a:pt x="9083" y="85264"/>
                </a:lnTo>
                <a:lnTo>
                  <a:pt x="8782" y="96950"/>
                </a:lnTo>
                <a:lnTo>
                  <a:pt x="8573" y="134805"/>
                </a:lnTo>
                <a:lnTo>
                  <a:pt x="7610" y="143210"/>
                </a:lnTo>
                <a:lnTo>
                  <a:pt x="6016" y="150718"/>
                </a:lnTo>
                <a:lnTo>
                  <a:pt x="4000" y="157629"/>
                </a:lnTo>
                <a:lnTo>
                  <a:pt x="2656" y="163188"/>
                </a:lnTo>
                <a:lnTo>
                  <a:pt x="1761" y="167847"/>
                </a:lnTo>
                <a:lnTo>
                  <a:pt x="1163" y="171906"/>
                </a:lnTo>
                <a:lnTo>
                  <a:pt x="765" y="176516"/>
                </a:lnTo>
                <a:lnTo>
                  <a:pt x="500" y="181495"/>
                </a:lnTo>
                <a:lnTo>
                  <a:pt x="205" y="192107"/>
                </a:lnTo>
                <a:lnTo>
                  <a:pt x="0" y="229215"/>
                </a:lnTo>
                <a:lnTo>
                  <a:pt x="942" y="236630"/>
                </a:lnTo>
                <a:lnTo>
                  <a:pt x="2523" y="242526"/>
                </a:lnTo>
                <a:lnTo>
                  <a:pt x="4529" y="247409"/>
                </a:lnTo>
                <a:lnTo>
                  <a:pt x="6819" y="250664"/>
                </a:lnTo>
                <a:lnTo>
                  <a:pt x="9298" y="252835"/>
                </a:lnTo>
                <a:lnTo>
                  <a:pt x="11904" y="254282"/>
                </a:lnTo>
                <a:lnTo>
                  <a:pt x="17338" y="255889"/>
                </a:lnTo>
                <a:lnTo>
                  <a:pt x="22928" y="256604"/>
                </a:lnTo>
                <a:lnTo>
                  <a:pt x="28588" y="256921"/>
                </a:lnTo>
                <a:lnTo>
                  <a:pt x="34279" y="257062"/>
                </a:lnTo>
                <a:lnTo>
                  <a:pt x="37130" y="257100"/>
                </a:lnTo>
                <a:lnTo>
                  <a:pt x="39983" y="256173"/>
                </a:lnTo>
                <a:lnTo>
                  <a:pt x="45693" y="252602"/>
                </a:lnTo>
                <a:lnTo>
                  <a:pt x="51406" y="250380"/>
                </a:lnTo>
                <a:lnTo>
                  <a:pt x="54263" y="249788"/>
                </a:lnTo>
                <a:lnTo>
                  <a:pt x="59025" y="247488"/>
                </a:lnTo>
                <a:lnTo>
                  <a:pt x="65057" y="244049"/>
                </a:lnTo>
                <a:lnTo>
                  <a:pt x="71936" y="239852"/>
                </a:lnTo>
                <a:lnTo>
                  <a:pt x="77475" y="236102"/>
                </a:lnTo>
                <a:lnTo>
                  <a:pt x="82119" y="232649"/>
                </a:lnTo>
                <a:lnTo>
                  <a:pt x="86168" y="229394"/>
                </a:lnTo>
                <a:lnTo>
                  <a:pt x="92678" y="225320"/>
                </a:lnTo>
                <a:lnTo>
                  <a:pt x="100828" y="220698"/>
                </a:lnTo>
                <a:lnTo>
                  <a:pt x="110070" y="215712"/>
                </a:lnTo>
                <a:lnTo>
                  <a:pt x="120995" y="210483"/>
                </a:lnTo>
                <a:lnTo>
                  <a:pt x="133040" y="205092"/>
                </a:lnTo>
                <a:lnTo>
                  <a:pt x="145833" y="199593"/>
                </a:lnTo>
                <a:lnTo>
                  <a:pt x="156267" y="195927"/>
                </a:lnTo>
                <a:lnTo>
                  <a:pt x="165128" y="193483"/>
                </a:lnTo>
                <a:lnTo>
                  <a:pt x="197136" y="18002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57"/>
          <p:cNvSpPr/>
          <p:nvPr/>
        </p:nvSpPr>
        <p:spPr>
          <a:xfrm>
            <a:off x="7143750" y="1431607"/>
            <a:ext cx="1543051" cy="107318"/>
          </a:xfrm>
          <a:custGeom>
            <a:avLst/>
            <a:gdLst/>
            <a:ahLst/>
            <a:cxnLst/>
            <a:rect l="0" t="0" r="0" b="0"/>
            <a:pathLst>
              <a:path w="1543051" h="107318">
                <a:moveTo>
                  <a:pt x="0" y="0"/>
                </a:moveTo>
                <a:lnTo>
                  <a:pt x="126237" y="0"/>
                </a:lnTo>
                <a:lnTo>
                  <a:pt x="152307" y="2540"/>
                </a:lnTo>
                <a:lnTo>
                  <a:pt x="179134" y="5891"/>
                </a:lnTo>
                <a:lnTo>
                  <a:pt x="209710" y="8731"/>
                </a:lnTo>
                <a:lnTo>
                  <a:pt x="241160" y="12770"/>
                </a:lnTo>
                <a:lnTo>
                  <a:pt x="278147" y="15849"/>
                </a:lnTo>
                <a:lnTo>
                  <a:pt x="323089" y="17841"/>
                </a:lnTo>
                <a:lnTo>
                  <a:pt x="334455" y="19514"/>
                </a:lnTo>
                <a:lnTo>
                  <a:pt x="345842" y="21582"/>
                </a:lnTo>
                <a:lnTo>
                  <a:pt x="380072" y="24492"/>
                </a:lnTo>
                <a:lnTo>
                  <a:pt x="413078" y="27713"/>
                </a:lnTo>
                <a:lnTo>
                  <a:pt x="456958" y="32319"/>
                </a:lnTo>
                <a:lnTo>
                  <a:pt x="514560" y="37542"/>
                </a:lnTo>
                <a:lnTo>
                  <a:pt x="538302" y="40268"/>
                </a:lnTo>
                <a:lnTo>
                  <a:pt x="557941" y="43038"/>
                </a:lnTo>
                <a:lnTo>
                  <a:pt x="574843" y="45837"/>
                </a:lnTo>
                <a:lnTo>
                  <a:pt x="600399" y="48655"/>
                </a:lnTo>
                <a:lnTo>
                  <a:pt x="666894" y="54327"/>
                </a:lnTo>
                <a:lnTo>
                  <a:pt x="716132" y="57483"/>
                </a:lnTo>
                <a:lnTo>
                  <a:pt x="756431" y="59838"/>
                </a:lnTo>
                <a:lnTo>
                  <a:pt x="806091" y="64060"/>
                </a:lnTo>
                <a:lnTo>
                  <a:pt x="847909" y="65567"/>
                </a:lnTo>
                <a:lnTo>
                  <a:pt x="1005083" y="68640"/>
                </a:lnTo>
                <a:lnTo>
                  <a:pt x="1039625" y="70525"/>
                </a:lnTo>
                <a:lnTo>
                  <a:pt x="1067416" y="72734"/>
                </a:lnTo>
                <a:lnTo>
                  <a:pt x="1110994" y="75189"/>
                </a:lnTo>
                <a:lnTo>
                  <a:pt x="1146237" y="76280"/>
                </a:lnTo>
                <a:lnTo>
                  <a:pt x="1191901" y="77846"/>
                </a:lnTo>
                <a:lnTo>
                  <a:pt x="1205128" y="79520"/>
                </a:lnTo>
                <a:lnTo>
                  <a:pt x="1217757" y="81588"/>
                </a:lnTo>
                <a:lnTo>
                  <a:pt x="1278911" y="86813"/>
                </a:lnTo>
                <a:lnTo>
                  <a:pt x="1332310" y="94463"/>
                </a:lnTo>
                <a:lnTo>
                  <a:pt x="1357789" y="97266"/>
                </a:lnTo>
                <a:lnTo>
                  <a:pt x="1423599" y="102162"/>
                </a:lnTo>
                <a:lnTo>
                  <a:pt x="1441508" y="104303"/>
                </a:lnTo>
                <a:lnTo>
                  <a:pt x="1471251" y="107317"/>
                </a:lnTo>
                <a:lnTo>
                  <a:pt x="1503326" y="104031"/>
                </a:lnTo>
                <a:lnTo>
                  <a:pt x="1519116" y="103099"/>
                </a:lnTo>
                <a:lnTo>
                  <a:pt x="1527967" y="100432"/>
                </a:lnTo>
                <a:lnTo>
                  <a:pt x="1532995" y="98387"/>
                </a:lnTo>
                <a:lnTo>
                  <a:pt x="1536347" y="96071"/>
                </a:lnTo>
                <a:lnTo>
                  <a:pt x="1538582" y="93575"/>
                </a:lnTo>
                <a:lnTo>
                  <a:pt x="1543050" y="8572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58"/>
          <p:cNvSpPr/>
          <p:nvPr/>
        </p:nvSpPr>
        <p:spPr>
          <a:xfrm>
            <a:off x="7340917" y="934402"/>
            <a:ext cx="377191" cy="255471"/>
          </a:xfrm>
          <a:custGeom>
            <a:avLst/>
            <a:gdLst/>
            <a:ahLst/>
            <a:cxnLst/>
            <a:rect l="0" t="0" r="0" b="0"/>
            <a:pathLst>
              <a:path w="377191" h="255471">
                <a:moveTo>
                  <a:pt x="0" y="0"/>
                </a:moveTo>
                <a:lnTo>
                  <a:pt x="0" y="44853"/>
                </a:lnTo>
                <a:lnTo>
                  <a:pt x="1905" y="56572"/>
                </a:lnTo>
                <a:lnTo>
                  <a:pt x="5080" y="71052"/>
                </a:lnTo>
                <a:lnTo>
                  <a:pt x="9101" y="87373"/>
                </a:lnTo>
                <a:lnTo>
                  <a:pt x="13688" y="102064"/>
                </a:lnTo>
                <a:lnTo>
                  <a:pt x="18650" y="115668"/>
                </a:lnTo>
                <a:lnTo>
                  <a:pt x="23863" y="128547"/>
                </a:lnTo>
                <a:lnTo>
                  <a:pt x="30196" y="140943"/>
                </a:lnTo>
                <a:lnTo>
                  <a:pt x="37276" y="153017"/>
                </a:lnTo>
                <a:lnTo>
                  <a:pt x="44853" y="164876"/>
                </a:lnTo>
                <a:lnTo>
                  <a:pt x="52762" y="175640"/>
                </a:lnTo>
                <a:lnTo>
                  <a:pt x="60892" y="185673"/>
                </a:lnTo>
                <a:lnTo>
                  <a:pt x="69170" y="195220"/>
                </a:lnTo>
                <a:lnTo>
                  <a:pt x="76593" y="202536"/>
                </a:lnTo>
                <a:lnTo>
                  <a:pt x="83447" y="208367"/>
                </a:lnTo>
                <a:lnTo>
                  <a:pt x="89921" y="213206"/>
                </a:lnTo>
                <a:lnTo>
                  <a:pt x="99655" y="221123"/>
                </a:lnTo>
                <a:lnTo>
                  <a:pt x="107157" y="227817"/>
                </a:lnTo>
                <a:lnTo>
                  <a:pt x="113665" y="233967"/>
                </a:lnTo>
                <a:lnTo>
                  <a:pt x="117687" y="235988"/>
                </a:lnTo>
                <a:lnTo>
                  <a:pt x="127235" y="238234"/>
                </a:lnTo>
                <a:lnTo>
                  <a:pt x="138770" y="239498"/>
                </a:lnTo>
                <a:lnTo>
                  <a:pt x="142044" y="238723"/>
                </a:lnTo>
                <a:lnTo>
                  <a:pt x="148221" y="235322"/>
                </a:lnTo>
                <a:lnTo>
                  <a:pt x="157053" y="228052"/>
                </a:lnTo>
                <a:lnTo>
                  <a:pt x="165369" y="222641"/>
                </a:lnTo>
                <a:lnTo>
                  <a:pt x="170253" y="219865"/>
                </a:lnTo>
                <a:lnTo>
                  <a:pt x="174463" y="216109"/>
                </a:lnTo>
                <a:lnTo>
                  <a:pt x="178220" y="211700"/>
                </a:lnTo>
                <a:lnTo>
                  <a:pt x="181679" y="206856"/>
                </a:lnTo>
                <a:lnTo>
                  <a:pt x="184936" y="201722"/>
                </a:lnTo>
                <a:lnTo>
                  <a:pt x="188062" y="196393"/>
                </a:lnTo>
                <a:lnTo>
                  <a:pt x="191096" y="190937"/>
                </a:lnTo>
                <a:lnTo>
                  <a:pt x="194073" y="184441"/>
                </a:lnTo>
                <a:lnTo>
                  <a:pt x="197009" y="177253"/>
                </a:lnTo>
                <a:lnTo>
                  <a:pt x="199920" y="169604"/>
                </a:lnTo>
                <a:lnTo>
                  <a:pt x="205670" y="157837"/>
                </a:lnTo>
                <a:lnTo>
                  <a:pt x="213313" y="143325"/>
                </a:lnTo>
                <a:lnTo>
                  <a:pt x="222219" y="126982"/>
                </a:lnTo>
                <a:lnTo>
                  <a:pt x="230061" y="111325"/>
                </a:lnTo>
                <a:lnTo>
                  <a:pt x="237194" y="96124"/>
                </a:lnTo>
                <a:lnTo>
                  <a:pt x="243854" y="81228"/>
                </a:lnTo>
                <a:lnTo>
                  <a:pt x="248294" y="69392"/>
                </a:lnTo>
                <a:lnTo>
                  <a:pt x="251255" y="59596"/>
                </a:lnTo>
                <a:lnTo>
                  <a:pt x="253227" y="51161"/>
                </a:lnTo>
                <a:lnTo>
                  <a:pt x="255496" y="42680"/>
                </a:lnTo>
                <a:lnTo>
                  <a:pt x="260556" y="25636"/>
                </a:lnTo>
                <a:lnTo>
                  <a:pt x="261335" y="19948"/>
                </a:lnTo>
                <a:lnTo>
                  <a:pt x="260901" y="16156"/>
                </a:lnTo>
                <a:lnTo>
                  <a:pt x="259659" y="13628"/>
                </a:lnTo>
                <a:lnTo>
                  <a:pt x="258831" y="12896"/>
                </a:lnTo>
                <a:lnTo>
                  <a:pt x="258279" y="13360"/>
                </a:lnTo>
                <a:lnTo>
                  <a:pt x="257911" y="14621"/>
                </a:lnTo>
                <a:lnTo>
                  <a:pt x="252842" y="20948"/>
                </a:lnTo>
                <a:lnTo>
                  <a:pt x="251429" y="24443"/>
                </a:lnTo>
                <a:lnTo>
                  <a:pt x="250487" y="28678"/>
                </a:lnTo>
                <a:lnTo>
                  <a:pt x="249859" y="33406"/>
                </a:lnTo>
                <a:lnTo>
                  <a:pt x="249440" y="38463"/>
                </a:lnTo>
                <a:lnTo>
                  <a:pt x="249161" y="43740"/>
                </a:lnTo>
                <a:lnTo>
                  <a:pt x="248850" y="54682"/>
                </a:lnTo>
                <a:lnTo>
                  <a:pt x="248636" y="105673"/>
                </a:lnTo>
                <a:lnTo>
                  <a:pt x="250529" y="120931"/>
                </a:lnTo>
                <a:lnTo>
                  <a:pt x="253697" y="135866"/>
                </a:lnTo>
                <a:lnTo>
                  <a:pt x="257714" y="150585"/>
                </a:lnTo>
                <a:lnTo>
                  <a:pt x="261345" y="162302"/>
                </a:lnTo>
                <a:lnTo>
                  <a:pt x="264717" y="172019"/>
                </a:lnTo>
                <a:lnTo>
                  <a:pt x="267918" y="180402"/>
                </a:lnTo>
                <a:lnTo>
                  <a:pt x="271005" y="186943"/>
                </a:lnTo>
                <a:lnTo>
                  <a:pt x="274015" y="192256"/>
                </a:lnTo>
                <a:lnTo>
                  <a:pt x="276974" y="196751"/>
                </a:lnTo>
                <a:lnTo>
                  <a:pt x="280852" y="201652"/>
                </a:lnTo>
                <a:lnTo>
                  <a:pt x="285343" y="206825"/>
                </a:lnTo>
                <a:lnTo>
                  <a:pt x="294459" y="216700"/>
                </a:lnTo>
                <a:lnTo>
                  <a:pt x="304946" y="227614"/>
                </a:lnTo>
                <a:lnTo>
                  <a:pt x="319934" y="242758"/>
                </a:lnTo>
                <a:lnTo>
                  <a:pt x="330788" y="248545"/>
                </a:lnTo>
                <a:lnTo>
                  <a:pt x="337683" y="251422"/>
                </a:lnTo>
                <a:lnTo>
                  <a:pt x="347884" y="254618"/>
                </a:lnTo>
                <a:lnTo>
                  <a:pt x="351938" y="255470"/>
                </a:lnTo>
                <a:lnTo>
                  <a:pt x="354640" y="255086"/>
                </a:lnTo>
                <a:lnTo>
                  <a:pt x="356442" y="253877"/>
                </a:lnTo>
                <a:lnTo>
                  <a:pt x="361517" y="247626"/>
                </a:lnTo>
                <a:lnTo>
                  <a:pt x="366414" y="241501"/>
                </a:lnTo>
                <a:lnTo>
                  <a:pt x="369054" y="237201"/>
                </a:lnTo>
                <a:lnTo>
                  <a:pt x="377190" y="222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59"/>
          <p:cNvSpPr/>
          <p:nvPr/>
        </p:nvSpPr>
        <p:spPr>
          <a:xfrm>
            <a:off x="7763816" y="883014"/>
            <a:ext cx="194161" cy="419968"/>
          </a:xfrm>
          <a:custGeom>
            <a:avLst/>
            <a:gdLst/>
            <a:ahLst/>
            <a:cxnLst/>
            <a:rect l="0" t="0" r="0" b="0"/>
            <a:pathLst>
              <a:path w="194161" h="419968">
                <a:moveTo>
                  <a:pt x="22871" y="85678"/>
                </a:moveTo>
                <a:lnTo>
                  <a:pt x="22871" y="80739"/>
                </a:lnTo>
                <a:lnTo>
                  <a:pt x="22871" y="82848"/>
                </a:lnTo>
                <a:lnTo>
                  <a:pt x="25411" y="94580"/>
                </a:lnTo>
                <a:lnTo>
                  <a:pt x="27422" y="103043"/>
                </a:lnTo>
                <a:lnTo>
                  <a:pt x="28763" y="113447"/>
                </a:lnTo>
                <a:lnTo>
                  <a:pt x="29656" y="125146"/>
                </a:lnTo>
                <a:lnTo>
                  <a:pt x="30650" y="148939"/>
                </a:lnTo>
                <a:lnTo>
                  <a:pt x="31091" y="169039"/>
                </a:lnTo>
                <a:lnTo>
                  <a:pt x="31339" y="200971"/>
                </a:lnTo>
                <a:lnTo>
                  <a:pt x="30421" y="217785"/>
                </a:lnTo>
                <a:lnTo>
                  <a:pt x="26861" y="261867"/>
                </a:lnTo>
                <a:lnTo>
                  <a:pt x="26484" y="282195"/>
                </a:lnTo>
                <a:lnTo>
                  <a:pt x="27185" y="300509"/>
                </a:lnTo>
                <a:lnTo>
                  <a:pt x="30503" y="337369"/>
                </a:lnTo>
                <a:lnTo>
                  <a:pt x="35153" y="382326"/>
                </a:lnTo>
                <a:lnTo>
                  <a:pt x="35822" y="397743"/>
                </a:lnTo>
                <a:lnTo>
                  <a:pt x="35315" y="408021"/>
                </a:lnTo>
                <a:lnTo>
                  <a:pt x="33164" y="418489"/>
                </a:lnTo>
                <a:lnTo>
                  <a:pt x="32591" y="419947"/>
                </a:lnTo>
                <a:lnTo>
                  <a:pt x="32208" y="419967"/>
                </a:lnTo>
                <a:lnTo>
                  <a:pt x="27120" y="410892"/>
                </a:lnTo>
                <a:lnTo>
                  <a:pt x="22219" y="398810"/>
                </a:lnTo>
                <a:lnTo>
                  <a:pt x="19579" y="391588"/>
                </a:lnTo>
                <a:lnTo>
                  <a:pt x="6761" y="354118"/>
                </a:lnTo>
                <a:lnTo>
                  <a:pt x="3559" y="341790"/>
                </a:lnTo>
                <a:lnTo>
                  <a:pt x="1424" y="330715"/>
                </a:lnTo>
                <a:lnTo>
                  <a:pt x="0" y="320473"/>
                </a:lnTo>
                <a:lnTo>
                  <a:pt x="4" y="302216"/>
                </a:lnTo>
                <a:lnTo>
                  <a:pt x="959" y="278614"/>
                </a:lnTo>
                <a:lnTo>
                  <a:pt x="3608" y="230482"/>
                </a:lnTo>
                <a:lnTo>
                  <a:pt x="4785" y="199565"/>
                </a:lnTo>
                <a:lnTo>
                  <a:pt x="6051" y="186368"/>
                </a:lnTo>
                <a:lnTo>
                  <a:pt x="7848" y="173760"/>
                </a:lnTo>
                <a:lnTo>
                  <a:pt x="9998" y="161544"/>
                </a:lnTo>
                <a:lnTo>
                  <a:pt x="20008" y="117491"/>
                </a:lnTo>
                <a:lnTo>
                  <a:pt x="26677" y="89742"/>
                </a:lnTo>
                <a:lnTo>
                  <a:pt x="32076" y="70290"/>
                </a:lnTo>
                <a:lnTo>
                  <a:pt x="36628" y="56369"/>
                </a:lnTo>
                <a:lnTo>
                  <a:pt x="40615" y="46136"/>
                </a:lnTo>
                <a:lnTo>
                  <a:pt x="43273" y="38362"/>
                </a:lnTo>
                <a:lnTo>
                  <a:pt x="46226" y="27184"/>
                </a:lnTo>
                <a:lnTo>
                  <a:pt x="48919" y="22869"/>
                </a:lnTo>
                <a:lnTo>
                  <a:pt x="52618" y="19041"/>
                </a:lnTo>
                <a:lnTo>
                  <a:pt x="56991" y="15535"/>
                </a:lnTo>
                <a:lnTo>
                  <a:pt x="59905" y="12246"/>
                </a:lnTo>
                <a:lnTo>
                  <a:pt x="61848" y="9101"/>
                </a:lnTo>
                <a:lnTo>
                  <a:pt x="63144" y="6052"/>
                </a:lnTo>
                <a:lnTo>
                  <a:pt x="65912" y="4019"/>
                </a:lnTo>
                <a:lnTo>
                  <a:pt x="69663" y="2664"/>
                </a:lnTo>
                <a:lnTo>
                  <a:pt x="74068" y="1760"/>
                </a:lnTo>
                <a:lnTo>
                  <a:pt x="79862" y="1158"/>
                </a:lnTo>
                <a:lnTo>
                  <a:pt x="86583" y="756"/>
                </a:lnTo>
                <a:lnTo>
                  <a:pt x="104613" y="191"/>
                </a:lnTo>
                <a:lnTo>
                  <a:pt x="119240" y="0"/>
                </a:lnTo>
                <a:lnTo>
                  <a:pt x="123312" y="937"/>
                </a:lnTo>
                <a:lnTo>
                  <a:pt x="127931" y="2514"/>
                </a:lnTo>
                <a:lnTo>
                  <a:pt x="132916" y="4518"/>
                </a:lnTo>
                <a:lnTo>
                  <a:pt x="138145" y="6806"/>
                </a:lnTo>
                <a:lnTo>
                  <a:pt x="149034" y="11889"/>
                </a:lnTo>
                <a:lnTo>
                  <a:pt x="165875" y="20105"/>
                </a:lnTo>
                <a:lnTo>
                  <a:pt x="170594" y="23865"/>
                </a:lnTo>
                <a:lnTo>
                  <a:pt x="174693" y="28277"/>
                </a:lnTo>
                <a:lnTo>
                  <a:pt x="178379" y="33123"/>
                </a:lnTo>
                <a:lnTo>
                  <a:pt x="181788" y="37307"/>
                </a:lnTo>
                <a:lnTo>
                  <a:pt x="185013" y="41048"/>
                </a:lnTo>
                <a:lnTo>
                  <a:pt x="188116" y="44495"/>
                </a:lnTo>
                <a:lnTo>
                  <a:pt x="190184" y="48697"/>
                </a:lnTo>
                <a:lnTo>
                  <a:pt x="192482" y="58447"/>
                </a:lnTo>
                <a:lnTo>
                  <a:pt x="193504" y="69130"/>
                </a:lnTo>
                <a:lnTo>
                  <a:pt x="193958" y="80229"/>
                </a:lnTo>
                <a:lnTo>
                  <a:pt x="194160" y="91511"/>
                </a:lnTo>
                <a:lnTo>
                  <a:pt x="192309" y="96234"/>
                </a:lnTo>
                <a:lnTo>
                  <a:pt x="189169" y="100335"/>
                </a:lnTo>
                <a:lnTo>
                  <a:pt x="185172" y="104022"/>
                </a:lnTo>
                <a:lnTo>
                  <a:pt x="175650" y="113199"/>
                </a:lnTo>
                <a:lnTo>
                  <a:pt x="170443" y="118312"/>
                </a:lnTo>
                <a:lnTo>
                  <a:pt x="166020" y="123627"/>
                </a:lnTo>
                <a:lnTo>
                  <a:pt x="162118" y="129075"/>
                </a:lnTo>
                <a:lnTo>
                  <a:pt x="158566" y="134612"/>
                </a:lnTo>
                <a:lnTo>
                  <a:pt x="153339" y="140208"/>
                </a:lnTo>
                <a:lnTo>
                  <a:pt x="146998" y="145844"/>
                </a:lnTo>
                <a:lnTo>
                  <a:pt x="139912" y="151506"/>
                </a:lnTo>
                <a:lnTo>
                  <a:pt x="133284" y="156233"/>
                </a:lnTo>
                <a:lnTo>
                  <a:pt x="126959" y="160337"/>
                </a:lnTo>
                <a:lnTo>
                  <a:pt x="120839" y="164026"/>
                </a:lnTo>
                <a:lnTo>
                  <a:pt x="112947" y="167437"/>
                </a:lnTo>
                <a:lnTo>
                  <a:pt x="103878" y="170664"/>
                </a:lnTo>
                <a:lnTo>
                  <a:pt x="94020" y="173768"/>
                </a:lnTo>
                <a:lnTo>
                  <a:pt x="85544" y="175837"/>
                </a:lnTo>
                <a:lnTo>
                  <a:pt x="77988" y="177217"/>
                </a:lnTo>
                <a:lnTo>
                  <a:pt x="71046" y="178136"/>
                </a:lnTo>
                <a:lnTo>
                  <a:pt x="64513" y="178749"/>
                </a:lnTo>
                <a:lnTo>
                  <a:pt x="58252" y="179158"/>
                </a:lnTo>
                <a:lnTo>
                  <a:pt x="52174" y="179431"/>
                </a:lnTo>
                <a:lnTo>
                  <a:pt x="40340" y="179733"/>
                </a:lnTo>
                <a:lnTo>
                  <a:pt x="34517" y="179814"/>
                </a:lnTo>
                <a:lnTo>
                  <a:pt x="29682" y="178915"/>
                </a:lnTo>
                <a:lnTo>
                  <a:pt x="25507" y="177364"/>
                </a:lnTo>
                <a:lnTo>
                  <a:pt x="16512" y="172580"/>
                </a:lnTo>
                <a:lnTo>
                  <a:pt x="13869" y="170283"/>
                </a:lnTo>
                <a:lnTo>
                  <a:pt x="10203" y="166846"/>
                </a:lnTo>
                <a:lnTo>
                  <a:pt x="5853" y="162650"/>
                </a:lnTo>
                <a:lnTo>
                  <a:pt x="3905" y="158900"/>
                </a:lnTo>
                <a:lnTo>
                  <a:pt x="3561" y="155448"/>
                </a:lnTo>
                <a:lnTo>
                  <a:pt x="14299" y="1285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60"/>
          <p:cNvSpPr/>
          <p:nvPr/>
        </p:nvSpPr>
        <p:spPr>
          <a:xfrm>
            <a:off x="8026717" y="625792"/>
            <a:ext cx="248603" cy="582931"/>
          </a:xfrm>
          <a:custGeom>
            <a:avLst/>
            <a:gdLst/>
            <a:ahLst/>
            <a:cxnLst/>
            <a:rect l="0" t="0" r="0" b="0"/>
            <a:pathLst>
              <a:path w="248603" h="582931">
                <a:moveTo>
                  <a:pt x="248602" y="0"/>
                </a:moveTo>
                <a:lnTo>
                  <a:pt x="248602" y="9102"/>
                </a:lnTo>
                <a:lnTo>
                  <a:pt x="246063" y="21190"/>
                </a:lnTo>
                <a:lnTo>
                  <a:pt x="241758" y="35135"/>
                </a:lnTo>
                <a:lnTo>
                  <a:pt x="236671" y="47683"/>
                </a:lnTo>
                <a:lnTo>
                  <a:pt x="184404" y="160584"/>
                </a:lnTo>
                <a:lnTo>
                  <a:pt x="175324" y="181351"/>
                </a:lnTo>
                <a:lnTo>
                  <a:pt x="144805" y="253416"/>
                </a:lnTo>
                <a:lnTo>
                  <a:pt x="137493" y="268956"/>
                </a:lnTo>
                <a:lnTo>
                  <a:pt x="130715" y="282174"/>
                </a:lnTo>
                <a:lnTo>
                  <a:pt x="124291" y="293844"/>
                </a:lnTo>
                <a:lnTo>
                  <a:pt x="119055" y="305433"/>
                </a:lnTo>
                <a:lnTo>
                  <a:pt x="114613" y="316970"/>
                </a:lnTo>
                <a:lnTo>
                  <a:pt x="110698" y="328471"/>
                </a:lnTo>
                <a:lnTo>
                  <a:pt x="105232" y="341853"/>
                </a:lnTo>
                <a:lnTo>
                  <a:pt x="98729" y="356489"/>
                </a:lnTo>
                <a:lnTo>
                  <a:pt x="91537" y="371962"/>
                </a:lnTo>
                <a:lnTo>
                  <a:pt x="85790" y="386087"/>
                </a:lnTo>
                <a:lnTo>
                  <a:pt x="81005" y="399314"/>
                </a:lnTo>
                <a:lnTo>
                  <a:pt x="76865" y="411942"/>
                </a:lnTo>
                <a:lnTo>
                  <a:pt x="42613" y="507680"/>
                </a:lnTo>
                <a:lnTo>
                  <a:pt x="36982" y="521333"/>
                </a:lnTo>
                <a:lnTo>
                  <a:pt x="30370" y="536151"/>
                </a:lnTo>
                <a:lnTo>
                  <a:pt x="23104" y="551744"/>
                </a:lnTo>
                <a:lnTo>
                  <a:pt x="17307" y="562139"/>
                </a:lnTo>
                <a:lnTo>
                  <a:pt x="12492" y="569069"/>
                </a:lnTo>
                <a:lnTo>
                  <a:pt x="0" y="5829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61"/>
          <p:cNvSpPr/>
          <p:nvPr/>
        </p:nvSpPr>
        <p:spPr>
          <a:xfrm>
            <a:off x="8200646" y="752070"/>
            <a:ext cx="220407" cy="422363"/>
          </a:xfrm>
          <a:custGeom>
            <a:avLst/>
            <a:gdLst/>
            <a:ahLst/>
            <a:cxnLst/>
            <a:rect l="0" t="0" r="0" b="0"/>
            <a:pathLst>
              <a:path w="220407" h="422363">
                <a:moveTo>
                  <a:pt x="143254" y="199477"/>
                </a:moveTo>
                <a:lnTo>
                  <a:pt x="128492" y="192096"/>
                </a:lnTo>
                <a:lnTo>
                  <a:pt x="123887" y="195509"/>
                </a:lnTo>
                <a:lnTo>
                  <a:pt x="117008" y="201594"/>
                </a:lnTo>
                <a:lnTo>
                  <a:pt x="99203" y="218515"/>
                </a:lnTo>
                <a:lnTo>
                  <a:pt x="78590" y="238736"/>
                </a:lnTo>
                <a:lnTo>
                  <a:pt x="67760" y="251367"/>
                </a:lnTo>
                <a:lnTo>
                  <a:pt x="56730" y="265503"/>
                </a:lnTo>
                <a:lnTo>
                  <a:pt x="45566" y="280642"/>
                </a:lnTo>
                <a:lnTo>
                  <a:pt x="36219" y="297402"/>
                </a:lnTo>
                <a:lnTo>
                  <a:pt x="28081" y="315243"/>
                </a:lnTo>
                <a:lnTo>
                  <a:pt x="14914" y="348083"/>
                </a:lnTo>
                <a:lnTo>
                  <a:pt x="5887" y="369029"/>
                </a:lnTo>
                <a:lnTo>
                  <a:pt x="3098" y="377282"/>
                </a:lnTo>
                <a:lnTo>
                  <a:pt x="1239" y="384689"/>
                </a:lnTo>
                <a:lnTo>
                  <a:pt x="0" y="391531"/>
                </a:lnTo>
                <a:lnTo>
                  <a:pt x="126" y="396093"/>
                </a:lnTo>
                <a:lnTo>
                  <a:pt x="1163" y="399135"/>
                </a:lnTo>
                <a:lnTo>
                  <a:pt x="7173" y="405955"/>
                </a:lnTo>
                <a:lnTo>
                  <a:pt x="13186" y="412242"/>
                </a:lnTo>
                <a:lnTo>
                  <a:pt x="19088" y="413102"/>
                </a:lnTo>
                <a:lnTo>
                  <a:pt x="27109" y="413484"/>
                </a:lnTo>
                <a:lnTo>
                  <a:pt x="33849" y="413654"/>
                </a:lnTo>
                <a:lnTo>
                  <a:pt x="37932" y="412746"/>
                </a:lnTo>
                <a:lnTo>
                  <a:pt x="42559" y="411189"/>
                </a:lnTo>
                <a:lnTo>
                  <a:pt x="47548" y="409198"/>
                </a:lnTo>
                <a:lnTo>
                  <a:pt x="51829" y="406919"/>
                </a:lnTo>
                <a:lnTo>
                  <a:pt x="55633" y="404447"/>
                </a:lnTo>
                <a:lnTo>
                  <a:pt x="59122" y="401846"/>
                </a:lnTo>
                <a:lnTo>
                  <a:pt x="65539" y="393876"/>
                </a:lnTo>
                <a:lnTo>
                  <a:pt x="68584" y="389084"/>
                </a:lnTo>
                <a:lnTo>
                  <a:pt x="72519" y="384937"/>
                </a:lnTo>
                <a:lnTo>
                  <a:pt x="77047" y="381219"/>
                </a:lnTo>
                <a:lnTo>
                  <a:pt x="81971" y="377789"/>
                </a:lnTo>
                <a:lnTo>
                  <a:pt x="86207" y="372644"/>
                </a:lnTo>
                <a:lnTo>
                  <a:pt x="89982" y="366357"/>
                </a:lnTo>
                <a:lnTo>
                  <a:pt x="93452" y="359307"/>
                </a:lnTo>
                <a:lnTo>
                  <a:pt x="97670" y="352703"/>
                </a:lnTo>
                <a:lnTo>
                  <a:pt x="102386" y="346395"/>
                </a:lnTo>
                <a:lnTo>
                  <a:pt x="107437" y="340285"/>
                </a:lnTo>
                <a:lnTo>
                  <a:pt x="115565" y="328592"/>
                </a:lnTo>
                <a:lnTo>
                  <a:pt x="137298" y="295279"/>
                </a:lnTo>
                <a:lnTo>
                  <a:pt x="145950" y="281442"/>
                </a:lnTo>
                <a:lnTo>
                  <a:pt x="152672" y="270313"/>
                </a:lnTo>
                <a:lnTo>
                  <a:pt x="158105" y="260988"/>
                </a:lnTo>
                <a:lnTo>
                  <a:pt x="163632" y="249057"/>
                </a:lnTo>
                <a:lnTo>
                  <a:pt x="169222" y="235388"/>
                </a:lnTo>
                <a:lnTo>
                  <a:pt x="174853" y="220560"/>
                </a:lnTo>
                <a:lnTo>
                  <a:pt x="179560" y="204960"/>
                </a:lnTo>
                <a:lnTo>
                  <a:pt x="183650" y="188845"/>
                </a:lnTo>
                <a:lnTo>
                  <a:pt x="187330" y="172386"/>
                </a:lnTo>
                <a:lnTo>
                  <a:pt x="190735" y="158557"/>
                </a:lnTo>
                <a:lnTo>
                  <a:pt x="193958" y="146479"/>
                </a:lnTo>
                <a:lnTo>
                  <a:pt x="197060" y="135570"/>
                </a:lnTo>
                <a:lnTo>
                  <a:pt x="200079" y="123535"/>
                </a:lnTo>
                <a:lnTo>
                  <a:pt x="205974" y="97463"/>
                </a:lnTo>
                <a:lnTo>
                  <a:pt x="207927" y="81937"/>
                </a:lnTo>
                <a:lnTo>
                  <a:pt x="209230" y="64920"/>
                </a:lnTo>
                <a:lnTo>
                  <a:pt x="211318" y="17005"/>
                </a:lnTo>
                <a:lnTo>
                  <a:pt x="210538" y="11154"/>
                </a:lnTo>
                <a:lnTo>
                  <a:pt x="207129" y="2113"/>
                </a:lnTo>
                <a:lnTo>
                  <a:pt x="204888" y="274"/>
                </a:lnTo>
                <a:lnTo>
                  <a:pt x="202441" y="0"/>
                </a:lnTo>
                <a:lnTo>
                  <a:pt x="199857" y="770"/>
                </a:lnTo>
                <a:lnTo>
                  <a:pt x="194446" y="4165"/>
                </a:lnTo>
                <a:lnTo>
                  <a:pt x="191670" y="6404"/>
                </a:lnTo>
                <a:lnTo>
                  <a:pt x="189818" y="8849"/>
                </a:lnTo>
                <a:lnTo>
                  <a:pt x="187761" y="14106"/>
                </a:lnTo>
                <a:lnTo>
                  <a:pt x="185488" y="34943"/>
                </a:lnTo>
                <a:lnTo>
                  <a:pt x="181709" y="56501"/>
                </a:lnTo>
                <a:lnTo>
                  <a:pt x="180321" y="77490"/>
                </a:lnTo>
                <a:lnTo>
                  <a:pt x="179395" y="104817"/>
                </a:lnTo>
                <a:lnTo>
                  <a:pt x="178778" y="136370"/>
                </a:lnTo>
                <a:lnTo>
                  <a:pt x="180271" y="171693"/>
                </a:lnTo>
                <a:lnTo>
                  <a:pt x="183173" y="209530"/>
                </a:lnTo>
                <a:lnTo>
                  <a:pt x="189570" y="279192"/>
                </a:lnTo>
                <a:lnTo>
                  <a:pt x="192413" y="322854"/>
                </a:lnTo>
                <a:lnTo>
                  <a:pt x="195077" y="340783"/>
                </a:lnTo>
                <a:lnTo>
                  <a:pt x="198758" y="357499"/>
                </a:lnTo>
                <a:lnTo>
                  <a:pt x="203117" y="373405"/>
                </a:lnTo>
                <a:lnTo>
                  <a:pt x="206023" y="385914"/>
                </a:lnTo>
                <a:lnTo>
                  <a:pt x="207960" y="396158"/>
                </a:lnTo>
                <a:lnTo>
                  <a:pt x="209251" y="404893"/>
                </a:lnTo>
                <a:lnTo>
                  <a:pt x="211064" y="410716"/>
                </a:lnTo>
                <a:lnTo>
                  <a:pt x="213225" y="414598"/>
                </a:lnTo>
                <a:lnTo>
                  <a:pt x="220406" y="42236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62"/>
          <p:cNvSpPr/>
          <p:nvPr/>
        </p:nvSpPr>
        <p:spPr>
          <a:xfrm>
            <a:off x="8440700" y="968692"/>
            <a:ext cx="141049" cy="222728"/>
          </a:xfrm>
          <a:custGeom>
            <a:avLst/>
            <a:gdLst/>
            <a:ahLst/>
            <a:cxnLst/>
            <a:rect l="0" t="0" r="0" b="0"/>
            <a:pathLst>
              <a:path w="141049" h="222728">
                <a:moveTo>
                  <a:pt x="74650" y="0"/>
                </a:moveTo>
                <a:lnTo>
                  <a:pt x="70099" y="13652"/>
                </a:lnTo>
                <a:lnTo>
                  <a:pt x="67806" y="21484"/>
                </a:lnTo>
                <a:lnTo>
                  <a:pt x="60028" y="49757"/>
                </a:lnTo>
                <a:lnTo>
                  <a:pt x="54498" y="67834"/>
                </a:lnTo>
                <a:lnTo>
                  <a:pt x="50739" y="76655"/>
                </a:lnTo>
                <a:lnTo>
                  <a:pt x="46326" y="85394"/>
                </a:lnTo>
                <a:lnTo>
                  <a:pt x="41479" y="94077"/>
                </a:lnTo>
                <a:lnTo>
                  <a:pt x="35391" y="107485"/>
                </a:lnTo>
                <a:lnTo>
                  <a:pt x="28475" y="124044"/>
                </a:lnTo>
                <a:lnTo>
                  <a:pt x="15076" y="157048"/>
                </a:lnTo>
                <a:lnTo>
                  <a:pt x="5944" y="178067"/>
                </a:lnTo>
                <a:lnTo>
                  <a:pt x="3129" y="185386"/>
                </a:lnTo>
                <a:lnTo>
                  <a:pt x="1252" y="191218"/>
                </a:lnTo>
                <a:lnTo>
                  <a:pt x="0" y="196059"/>
                </a:lnTo>
                <a:lnTo>
                  <a:pt x="118" y="200238"/>
                </a:lnTo>
                <a:lnTo>
                  <a:pt x="1149" y="203977"/>
                </a:lnTo>
                <a:lnTo>
                  <a:pt x="4836" y="210672"/>
                </a:lnTo>
                <a:lnTo>
                  <a:pt x="7151" y="213790"/>
                </a:lnTo>
                <a:lnTo>
                  <a:pt x="13163" y="221089"/>
                </a:lnTo>
                <a:lnTo>
                  <a:pt x="15561" y="221687"/>
                </a:lnTo>
                <a:lnTo>
                  <a:pt x="19065" y="222087"/>
                </a:lnTo>
                <a:lnTo>
                  <a:pt x="29273" y="222727"/>
                </a:lnTo>
                <a:lnTo>
                  <a:pt x="31064" y="221827"/>
                </a:lnTo>
                <a:lnTo>
                  <a:pt x="33210" y="220275"/>
                </a:lnTo>
                <a:lnTo>
                  <a:pt x="35593" y="218287"/>
                </a:lnTo>
                <a:lnTo>
                  <a:pt x="39087" y="216010"/>
                </a:lnTo>
                <a:lnTo>
                  <a:pt x="43321" y="213539"/>
                </a:lnTo>
                <a:lnTo>
                  <a:pt x="48049" y="210939"/>
                </a:lnTo>
                <a:lnTo>
                  <a:pt x="54059" y="206349"/>
                </a:lnTo>
                <a:lnTo>
                  <a:pt x="60922" y="200431"/>
                </a:lnTo>
                <a:lnTo>
                  <a:pt x="68355" y="193628"/>
                </a:lnTo>
                <a:lnTo>
                  <a:pt x="78073" y="183378"/>
                </a:lnTo>
                <a:lnTo>
                  <a:pt x="89314" y="170830"/>
                </a:lnTo>
                <a:lnTo>
                  <a:pt x="101572" y="156749"/>
                </a:lnTo>
                <a:lnTo>
                  <a:pt x="110695" y="145457"/>
                </a:lnTo>
                <a:lnTo>
                  <a:pt x="117730" y="136024"/>
                </a:lnTo>
                <a:lnTo>
                  <a:pt x="123372" y="127830"/>
                </a:lnTo>
                <a:lnTo>
                  <a:pt x="128087" y="120463"/>
                </a:lnTo>
                <a:lnTo>
                  <a:pt x="132182" y="113646"/>
                </a:lnTo>
                <a:lnTo>
                  <a:pt x="135864" y="107196"/>
                </a:lnTo>
                <a:lnTo>
                  <a:pt x="138319" y="100992"/>
                </a:lnTo>
                <a:lnTo>
                  <a:pt x="139956" y="94950"/>
                </a:lnTo>
                <a:lnTo>
                  <a:pt x="141048" y="89018"/>
                </a:lnTo>
                <a:lnTo>
                  <a:pt x="140823" y="83158"/>
                </a:lnTo>
                <a:lnTo>
                  <a:pt x="139720" y="77346"/>
                </a:lnTo>
                <a:lnTo>
                  <a:pt x="138033" y="71566"/>
                </a:lnTo>
                <a:lnTo>
                  <a:pt x="135954" y="65809"/>
                </a:lnTo>
                <a:lnTo>
                  <a:pt x="133617" y="60065"/>
                </a:lnTo>
                <a:lnTo>
                  <a:pt x="131107" y="54331"/>
                </a:lnTo>
                <a:lnTo>
                  <a:pt x="127528" y="47651"/>
                </a:lnTo>
                <a:lnTo>
                  <a:pt x="123236" y="40340"/>
                </a:lnTo>
                <a:lnTo>
                  <a:pt x="118471" y="32608"/>
                </a:lnTo>
                <a:lnTo>
                  <a:pt x="113389" y="26501"/>
                </a:lnTo>
                <a:lnTo>
                  <a:pt x="108096" y="21477"/>
                </a:lnTo>
                <a:lnTo>
                  <a:pt x="102662" y="17176"/>
                </a:lnTo>
                <a:lnTo>
                  <a:pt x="97135" y="13356"/>
                </a:lnTo>
                <a:lnTo>
                  <a:pt x="91545" y="9856"/>
                </a:lnTo>
                <a:lnTo>
                  <a:pt x="85912" y="6571"/>
                </a:lnTo>
                <a:lnTo>
                  <a:pt x="81206" y="4380"/>
                </a:lnTo>
                <a:lnTo>
                  <a:pt x="77116" y="2920"/>
                </a:lnTo>
                <a:lnTo>
                  <a:pt x="66077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63"/>
          <p:cNvSpPr/>
          <p:nvPr/>
        </p:nvSpPr>
        <p:spPr>
          <a:xfrm>
            <a:off x="8635365" y="934402"/>
            <a:ext cx="222886" cy="263602"/>
          </a:xfrm>
          <a:custGeom>
            <a:avLst/>
            <a:gdLst/>
            <a:ahLst/>
            <a:cxnLst/>
            <a:rect l="0" t="0" r="0" b="0"/>
            <a:pathLst>
              <a:path w="222886" h="263602">
                <a:moveTo>
                  <a:pt x="0" y="25717"/>
                </a:moveTo>
                <a:lnTo>
                  <a:pt x="0" y="253502"/>
                </a:lnTo>
                <a:lnTo>
                  <a:pt x="952" y="259489"/>
                </a:lnTo>
                <a:lnTo>
                  <a:pt x="2539" y="262528"/>
                </a:lnTo>
                <a:lnTo>
                  <a:pt x="4551" y="263601"/>
                </a:lnTo>
                <a:lnTo>
                  <a:pt x="5891" y="263364"/>
                </a:lnTo>
                <a:lnTo>
                  <a:pt x="6785" y="262253"/>
                </a:lnTo>
                <a:lnTo>
                  <a:pt x="7381" y="260561"/>
                </a:lnTo>
                <a:lnTo>
                  <a:pt x="8219" y="253627"/>
                </a:lnTo>
                <a:lnTo>
                  <a:pt x="8415" y="245756"/>
                </a:lnTo>
                <a:lnTo>
                  <a:pt x="8467" y="240990"/>
                </a:lnTo>
                <a:lnTo>
                  <a:pt x="10408" y="235907"/>
                </a:lnTo>
                <a:lnTo>
                  <a:pt x="13606" y="230614"/>
                </a:lnTo>
                <a:lnTo>
                  <a:pt x="17643" y="225180"/>
                </a:lnTo>
                <a:lnTo>
                  <a:pt x="21287" y="218700"/>
                </a:lnTo>
                <a:lnTo>
                  <a:pt x="24669" y="211523"/>
                </a:lnTo>
                <a:lnTo>
                  <a:pt x="27876" y="203880"/>
                </a:lnTo>
                <a:lnTo>
                  <a:pt x="36682" y="187355"/>
                </a:lnTo>
                <a:lnTo>
                  <a:pt x="64245" y="138514"/>
                </a:lnTo>
                <a:lnTo>
                  <a:pt x="75215" y="118060"/>
                </a:lnTo>
                <a:lnTo>
                  <a:pt x="83481" y="101567"/>
                </a:lnTo>
                <a:lnTo>
                  <a:pt x="89944" y="87714"/>
                </a:lnTo>
                <a:lnTo>
                  <a:pt x="94252" y="77526"/>
                </a:lnTo>
                <a:lnTo>
                  <a:pt x="97125" y="69781"/>
                </a:lnTo>
                <a:lnTo>
                  <a:pt x="99039" y="63666"/>
                </a:lnTo>
                <a:lnTo>
                  <a:pt x="102222" y="57684"/>
                </a:lnTo>
                <a:lnTo>
                  <a:pt x="106247" y="51791"/>
                </a:lnTo>
                <a:lnTo>
                  <a:pt x="110836" y="45957"/>
                </a:lnTo>
                <a:lnTo>
                  <a:pt x="114848" y="42068"/>
                </a:lnTo>
                <a:lnTo>
                  <a:pt x="118475" y="39475"/>
                </a:lnTo>
                <a:lnTo>
                  <a:pt x="121846" y="37747"/>
                </a:lnTo>
                <a:lnTo>
                  <a:pt x="124093" y="37547"/>
                </a:lnTo>
                <a:lnTo>
                  <a:pt x="125591" y="38366"/>
                </a:lnTo>
                <a:lnTo>
                  <a:pt x="128208" y="42769"/>
                </a:lnTo>
                <a:lnTo>
                  <a:pt x="132546" y="51076"/>
                </a:lnTo>
                <a:lnTo>
                  <a:pt x="135109" y="58578"/>
                </a:lnTo>
                <a:lnTo>
                  <a:pt x="137201" y="66040"/>
                </a:lnTo>
                <a:lnTo>
                  <a:pt x="139093" y="70696"/>
                </a:lnTo>
                <a:lnTo>
                  <a:pt x="141306" y="75706"/>
                </a:lnTo>
                <a:lnTo>
                  <a:pt x="142781" y="80951"/>
                </a:lnTo>
                <a:lnTo>
                  <a:pt x="143765" y="86352"/>
                </a:lnTo>
                <a:lnTo>
                  <a:pt x="144421" y="91858"/>
                </a:lnTo>
                <a:lnTo>
                  <a:pt x="144858" y="98386"/>
                </a:lnTo>
                <a:lnTo>
                  <a:pt x="145149" y="105596"/>
                </a:lnTo>
                <a:lnTo>
                  <a:pt x="145560" y="126855"/>
                </a:lnTo>
                <a:lnTo>
                  <a:pt x="145729" y="210366"/>
                </a:lnTo>
                <a:lnTo>
                  <a:pt x="146682" y="216444"/>
                </a:lnTo>
                <a:lnTo>
                  <a:pt x="148270" y="222401"/>
                </a:lnTo>
                <a:lnTo>
                  <a:pt x="150282" y="228277"/>
                </a:lnTo>
                <a:lnTo>
                  <a:pt x="152576" y="233147"/>
                </a:lnTo>
                <a:lnTo>
                  <a:pt x="157664" y="241099"/>
                </a:lnTo>
                <a:lnTo>
                  <a:pt x="160354" y="242647"/>
                </a:lnTo>
                <a:lnTo>
                  <a:pt x="163100" y="242727"/>
                </a:lnTo>
                <a:lnTo>
                  <a:pt x="165883" y="241828"/>
                </a:lnTo>
                <a:lnTo>
                  <a:pt x="167739" y="240276"/>
                </a:lnTo>
                <a:lnTo>
                  <a:pt x="168975" y="238289"/>
                </a:lnTo>
                <a:lnTo>
                  <a:pt x="170350" y="233541"/>
                </a:lnTo>
                <a:lnTo>
                  <a:pt x="170961" y="228256"/>
                </a:lnTo>
                <a:lnTo>
                  <a:pt x="184958" y="160765"/>
                </a:lnTo>
                <a:lnTo>
                  <a:pt x="190932" y="136704"/>
                </a:lnTo>
                <a:lnTo>
                  <a:pt x="196821" y="115901"/>
                </a:lnTo>
                <a:lnTo>
                  <a:pt x="202652" y="97270"/>
                </a:lnTo>
                <a:lnTo>
                  <a:pt x="206538" y="82944"/>
                </a:lnTo>
                <a:lnTo>
                  <a:pt x="209130" y="71489"/>
                </a:lnTo>
                <a:lnTo>
                  <a:pt x="215317" y="38644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64"/>
          <p:cNvSpPr/>
          <p:nvPr/>
        </p:nvSpPr>
        <p:spPr>
          <a:xfrm>
            <a:off x="8901517" y="917257"/>
            <a:ext cx="145328" cy="291466"/>
          </a:xfrm>
          <a:custGeom>
            <a:avLst/>
            <a:gdLst/>
            <a:ahLst/>
            <a:cxnLst/>
            <a:rect l="0" t="0" r="0" b="0"/>
            <a:pathLst>
              <a:path w="145328" h="291466">
                <a:moveTo>
                  <a:pt x="8167" y="0"/>
                </a:moveTo>
                <a:lnTo>
                  <a:pt x="17270" y="9102"/>
                </a:lnTo>
                <a:lnTo>
                  <a:pt x="20903" y="14640"/>
                </a:lnTo>
                <a:lnTo>
                  <a:pt x="24278" y="21190"/>
                </a:lnTo>
                <a:lnTo>
                  <a:pt x="30568" y="35135"/>
                </a:lnTo>
                <a:lnTo>
                  <a:pt x="36538" y="47683"/>
                </a:lnTo>
                <a:lnTo>
                  <a:pt x="38511" y="53696"/>
                </a:lnTo>
                <a:lnTo>
                  <a:pt x="39827" y="59610"/>
                </a:lnTo>
                <a:lnTo>
                  <a:pt x="40703" y="65458"/>
                </a:lnTo>
                <a:lnTo>
                  <a:pt x="41289" y="72213"/>
                </a:lnTo>
                <a:lnTo>
                  <a:pt x="41678" y="79575"/>
                </a:lnTo>
                <a:lnTo>
                  <a:pt x="42111" y="95374"/>
                </a:lnTo>
                <a:lnTo>
                  <a:pt x="42413" y="132751"/>
                </a:lnTo>
                <a:lnTo>
                  <a:pt x="41475" y="141841"/>
                </a:lnTo>
                <a:lnTo>
                  <a:pt x="39898" y="152663"/>
                </a:lnTo>
                <a:lnTo>
                  <a:pt x="37894" y="164640"/>
                </a:lnTo>
                <a:lnTo>
                  <a:pt x="34652" y="179293"/>
                </a:lnTo>
                <a:lnTo>
                  <a:pt x="25971" y="213353"/>
                </a:lnTo>
                <a:lnTo>
                  <a:pt x="21942" y="224150"/>
                </a:lnTo>
                <a:lnTo>
                  <a:pt x="18302" y="230396"/>
                </a:lnTo>
                <a:lnTo>
                  <a:pt x="14924" y="233607"/>
                </a:lnTo>
                <a:lnTo>
                  <a:pt x="12672" y="234796"/>
                </a:lnTo>
                <a:lnTo>
                  <a:pt x="11171" y="234636"/>
                </a:lnTo>
                <a:lnTo>
                  <a:pt x="10170" y="233576"/>
                </a:lnTo>
                <a:lnTo>
                  <a:pt x="6517" y="227319"/>
                </a:lnTo>
                <a:lnTo>
                  <a:pt x="4210" y="222984"/>
                </a:lnTo>
                <a:lnTo>
                  <a:pt x="2672" y="216283"/>
                </a:lnTo>
                <a:lnTo>
                  <a:pt x="1646" y="208006"/>
                </a:lnTo>
                <a:lnTo>
                  <a:pt x="963" y="198678"/>
                </a:lnTo>
                <a:lnTo>
                  <a:pt x="507" y="189602"/>
                </a:lnTo>
                <a:lnTo>
                  <a:pt x="0" y="171898"/>
                </a:lnTo>
                <a:lnTo>
                  <a:pt x="817" y="164129"/>
                </a:lnTo>
                <a:lnTo>
                  <a:pt x="2315" y="157044"/>
                </a:lnTo>
                <a:lnTo>
                  <a:pt x="4265" y="150416"/>
                </a:lnTo>
                <a:lnTo>
                  <a:pt x="11562" y="127435"/>
                </a:lnTo>
                <a:lnTo>
                  <a:pt x="15193" y="120199"/>
                </a:lnTo>
                <a:lnTo>
                  <a:pt x="19519" y="113470"/>
                </a:lnTo>
                <a:lnTo>
                  <a:pt x="24307" y="107079"/>
                </a:lnTo>
                <a:lnTo>
                  <a:pt x="28453" y="100914"/>
                </a:lnTo>
                <a:lnTo>
                  <a:pt x="32169" y="94898"/>
                </a:lnTo>
                <a:lnTo>
                  <a:pt x="35598" y="88983"/>
                </a:lnTo>
                <a:lnTo>
                  <a:pt x="39789" y="83135"/>
                </a:lnTo>
                <a:lnTo>
                  <a:pt x="44488" y="77331"/>
                </a:lnTo>
                <a:lnTo>
                  <a:pt x="49528" y="71556"/>
                </a:lnTo>
                <a:lnTo>
                  <a:pt x="54791" y="66754"/>
                </a:lnTo>
                <a:lnTo>
                  <a:pt x="60204" y="62600"/>
                </a:lnTo>
                <a:lnTo>
                  <a:pt x="65719" y="58879"/>
                </a:lnTo>
                <a:lnTo>
                  <a:pt x="70347" y="56397"/>
                </a:lnTo>
                <a:lnTo>
                  <a:pt x="74386" y="54743"/>
                </a:lnTo>
                <a:lnTo>
                  <a:pt x="78031" y="53641"/>
                </a:lnTo>
                <a:lnTo>
                  <a:pt x="81412" y="52905"/>
                </a:lnTo>
                <a:lnTo>
                  <a:pt x="84620" y="52415"/>
                </a:lnTo>
                <a:lnTo>
                  <a:pt x="87711" y="52089"/>
                </a:lnTo>
                <a:lnTo>
                  <a:pt x="90724" y="51871"/>
                </a:lnTo>
                <a:lnTo>
                  <a:pt x="93685" y="51726"/>
                </a:lnTo>
                <a:lnTo>
                  <a:pt x="96612" y="51629"/>
                </a:lnTo>
                <a:lnTo>
                  <a:pt x="99515" y="52517"/>
                </a:lnTo>
                <a:lnTo>
                  <a:pt x="102403" y="54061"/>
                </a:lnTo>
                <a:lnTo>
                  <a:pt x="105282" y="56043"/>
                </a:lnTo>
                <a:lnTo>
                  <a:pt x="108153" y="58317"/>
                </a:lnTo>
                <a:lnTo>
                  <a:pt x="111020" y="60786"/>
                </a:lnTo>
                <a:lnTo>
                  <a:pt x="113883" y="63384"/>
                </a:lnTo>
                <a:lnTo>
                  <a:pt x="116745" y="67021"/>
                </a:lnTo>
                <a:lnTo>
                  <a:pt x="119605" y="71351"/>
                </a:lnTo>
                <a:lnTo>
                  <a:pt x="122463" y="76142"/>
                </a:lnTo>
                <a:lnTo>
                  <a:pt x="125323" y="81241"/>
                </a:lnTo>
                <a:lnTo>
                  <a:pt x="131040" y="91987"/>
                </a:lnTo>
                <a:lnTo>
                  <a:pt x="132944" y="97520"/>
                </a:lnTo>
                <a:lnTo>
                  <a:pt x="134214" y="103113"/>
                </a:lnTo>
                <a:lnTo>
                  <a:pt x="138542" y="130247"/>
                </a:lnTo>
                <a:lnTo>
                  <a:pt x="145327" y="29146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65"/>
          <p:cNvSpPr/>
          <p:nvPr/>
        </p:nvSpPr>
        <p:spPr>
          <a:xfrm>
            <a:off x="7546657" y="612392"/>
            <a:ext cx="342901" cy="39118"/>
          </a:xfrm>
          <a:custGeom>
            <a:avLst/>
            <a:gdLst/>
            <a:ahLst/>
            <a:cxnLst/>
            <a:rect l="0" t="0" r="0" b="0"/>
            <a:pathLst>
              <a:path w="342901" h="39118">
                <a:moveTo>
                  <a:pt x="0" y="39117"/>
                </a:moveTo>
                <a:lnTo>
                  <a:pt x="4551" y="34567"/>
                </a:lnTo>
                <a:lnTo>
                  <a:pt x="7797" y="33226"/>
                </a:lnTo>
                <a:lnTo>
                  <a:pt x="11865" y="32332"/>
                </a:lnTo>
                <a:lnTo>
                  <a:pt x="20513" y="31339"/>
                </a:lnTo>
                <a:lnTo>
                  <a:pt x="27532" y="30898"/>
                </a:lnTo>
                <a:lnTo>
                  <a:pt x="37405" y="28875"/>
                </a:lnTo>
                <a:lnTo>
                  <a:pt x="68694" y="21548"/>
                </a:lnTo>
                <a:lnTo>
                  <a:pt x="90564" y="17879"/>
                </a:lnTo>
                <a:lnTo>
                  <a:pt x="115621" y="14481"/>
                </a:lnTo>
                <a:lnTo>
                  <a:pt x="142803" y="11263"/>
                </a:lnTo>
                <a:lnTo>
                  <a:pt x="164735" y="9118"/>
                </a:lnTo>
                <a:lnTo>
                  <a:pt x="183165" y="7688"/>
                </a:lnTo>
                <a:lnTo>
                  <a:pt x="212853" y="6099"/>
                </a:lnTo>
                <a:lnTo>
                  <a:pt x="235571" y="5393"/>
                </a:lnTo>
                <a:lnTo>
                  <a:pt x="249440" y="4252"/>
                </a:lnTo>
                <a:lnTo>
                  <a:pt x="282630" y="444"/>
                </a:lnTo>
                <a:lnTo>
                  <a:pt x="296052" y="0"/>
                </a:lnTo>
                <a:lnTo>
                  <a:pt x="306906" y="657"/>
                </a:lnTo>
                <a:lnTo>
                  <a:pt x="342900" y="48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66"/>
          <p:cNvSpPr/>
          <p:nvPr/>
        </p:nvSpPr>
        <p:spPr>
          <a:xfrm>
            <a:off x="7649527" y="497205"/>
            <a:ext cx="51436" cy="308611"/>
          </a:xfrm>
          <a:custGeom>
            <a:avLst/>
            <a:gdLst/>
            <a:ahLst/>
            <a:cxnLst/>
            <a:rect l="0" t="0" r="0" b="0"/>
            <a:pathLst>
              <a:path w="51436" h="308611">
                <a:moveTo>
                  <a:pt x="0" y="0"/>
                </a:moveTo>
                <a:lnTo>
                  <a:pt x="4551" y="4550"/>
                </a:lnTo>
                <a:lnTo>
                  <a:pt x="5891" y="7796"/>
                </a:lnTo>
                <a:lnTo>
                  <a:pt x="7381" y="16482"/>
                </a:lnTo>
                <a:lnTo>
                  <a:pt x="9683" y="22418"/>
                </a:lnTo>
                <a:lnTo>
                  <a:pt x="13123" y="29233"/>
                </a:lnTo>
                <a:lnTo>
                  <a:pt x="17322" y="36633"/>
                </a:lnTo>
                <a:lnTo>
                  <a:pt x="20120" y="42520"/>
                </a:lnTo>
                <a:lnTo>
                  <a:pt x="21986" y="47396"/>
                </a:lnTo>
                <a:lnTo>
                  <a:pt x="23230" y="51600"/>
                </a:lnTo>
                <a:lnTo>
                  <a:pt x="25012" y="61070"/>
                </a:lnTo>
                <a:lnTo>
                  <a:pt x="29532" y="89372"/>
                </a:lnTo>
                <a:lnTo>
                  <a:pt x="31118" y="113874"/>
                </a:lnTo>
                <a:lnTo>
                  <a:pt x="32175" y="144496"/>
                </a:lnTo>
                <a:lnTo>
                  <a:pt x="32880" y="179198"/>
                </a:lnTo>
                <a:lnTo>
                  <a:pt x="34303" y="207095"/>
                </a:lnTo>
                <a:lnTo>
                  <a:pt x="36203" y="230456"/>
                </a:lnTo>
                <a:lnTo>
                  <a:pt x="38423" y="250792"/>
                </a:lnTo>
                <a:lnTo>
                  <a:pt x="40856" y="266254"/>
                </a:lnTo>
                <a:lnTo>
                  <a:pt x="43430" y="278468"/>
                </a:lnTo>
                <a:lnTo>
                  <a:pt x="51435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67"/>
          <p:cNvSpPr/>
          <p:nvPr/>
        </p:nvSpPr>
        <p:spPr>
          <a:xfrm>
            <a:off x="8626792" y="582930"/>
            <a:ext cx="437199" cy="16792"/>
          </a:xfrm>
          <a:custGeom>
            <a:avLst/>
            <a:gdLst/>
            <a:ahLst/>
            <a:cxnLst/>
            <a:rect l="0" t="0" r="0" b="0"/>
            <a:pathLst>
              <a:path w="437199" h="16792">
                <a:moveTo>
                  <a:pt x="0" y="8572"/>
                </a:moveTo>
                <a:lnTo>
                  <a:pt x="11931" y="8572"/>
                </a:lnTo>
                <a:lnTo>
                  <a:pt x="18433" y="9525"/>
                </a:lnTo>
                <a:lnTo>
                  <a:pt x="38355" y="13123"/>
                </a:lnTo>
                <a:lnTo>
                  <a:pt x="51288" y="14463"/>
                </a:lnTo>
                <a:lnTo>
                  <a:pt x="65624" y="15357"/>
                </a:lnTo>
                <a:lnTo>
                  <a:pt x="93936" y="16350"/>
                </a:lnTo>
                <a:lnTo>
                  <a:pt x="116045" y="16791"/>
                </a:lnTo>
                <a:lnTo>
                  <a:pt x="132608" y="15957"/>
                </a:lnTo>
                <a:lnTo>
                  <a:pt x="202381" y="10231"/>
                </a:lnTo>
                <a:lnTo>
                  <a:pt x="259175" y="5182"/>
                </a:lnTo>
                <a:lnTo>
                  <a:pt x="285178" y="3454"/>
                </a:lnTo>
                <a:lnTo>
                  <a:pt x="331851" y="1535"/>
                </a:lnTo>
                <a:lnTo>
                  <a:pt x="377409" y="455"/>
                </a:lnTo>
                <a:lnTo>
                  <a:pt x="437198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68"/>
          <p:cNvSpPr/>
          <p:nvPr/>
        </p:nvSpPr>
        <p:spPr>
          <a:xfrm>
            <a:off x="7478077" y="1714500"/>
            <a:ext cx="145733" cy="333612"/>
          </a:xfrm>
          <a:custGeom>
            <a:avLst/>
            <a:gdLst/>
            <a:ahLst/>
            <a:cxnLst/>
            <a:rect l="0" t="0" r="0" b="0"/>
            <a:pathLst>
              <a:path w="145733" h="333612">
                <a:moveTo>
                  <a:pt x="0" y="0"/>
                </a:moveTo>
                <a:lnTo>
                  <a:pt x="0" y="13652"/>
                </a:lnTo>
                <a:lnTo>
                  <a:pt x="953" y="21484"/>
                </a:lnTo>
                <a:lnTo>
                  <a:pt x="2540" y="30515"/>
                </a:lnTo>
                <a:lnTo>
                  <a:pt x="4551" y="40346"/>
                </a:lnTo>
                <a:lnTo>
                  <a:pt x="7797" y="52614"/>
                </a:lnTo>
                <a:lnTo>
                  <a:pt x="11865" y="66509"/>
                </a:lnTo>
                <a:lnTo>
                  <a:pt x="22419" y="100044"/>
                </a:lnTo>
                <a:lnTo>
                  <a:pt x="36634" y="143524"/>
                </a:lnTo>
                <a:lnTo>
                  <a:pt x="41567" y="161405"/>
                </a:lnTo>
                <a:lnTo>
                  <a:pt x="44857" y="176183"/>
                </a:lnTo>
                <a:lnTo>
                  <a:pt x="47049" y="188893"/>
                </a:lnTo>
                <a:lnTo>
                  <a:pt x="49464" y="199271"/>
                </a:lnTo>
                <a:lnTo>
                  <a:pt x="52026" y="208095"/>
                </a:lnTo>
                <a:lnTo>
                  <a:pt x="54686" y="215882"/>
                </a:lnTo>
                <a:lnTo>
                  <a:pt x="56460" y="223931"/>
                </a:lnTo>
                <a:lnTo>
                  <a:pt x="57642" y="232155"/>
                </a:lnTo>
                <a:lnTo>
                  <a:pt x="58431" y="240495"/>
                </a:lnTo>
                <a:lnTo>
                  <a:pt x="59909" y="247960"/>
                </a:lnTo>
                <a:lnTo>
                  <a:pt x="61848" y="254841"/>
                </a:lnTo>
                <a:lnTo>
                  <a:pt x="64092" y="261334"/>
                </a:lnTo>
                <a:lnTo>
                  <a:pt x="65588" y="269473"/>
                </a:lnTo>
                <a:lnTo>
                  <a:pt x="66585" y="278708"/>
                </a:lnTo>
                <a:lnTo>
                  <a:pt x="67250" y="288675"/>
                </a:lnTo>
                <a:lnTo>
                  <a:pt x="67989" y="304830"/>
                </a:lnTo>
                <a:lnTo>
                  <a:pt x="68503" y="328890"/>
                </a:lnTo>
                <a:lnTo>
                  <a:pt x="68546" y="331911"/>
                </a:lnTo>
                <a:lnTo>
                  <a:pt x="67605" y="332716"/>
                </a:lnTo>
                <a:lnTo>
                  <a:pt x="66025" y="333253"/>
                </a:lnTo>
                <a:lnTo>
                  <a:pt x="64019" y="333611"/>
                </a:lnTo>
                <a:lnTo>
                  <a:pt x="61730" y="331945"/>
                </a:lnTo>
                <a:lnTo>
                  <a:pt x="59251" y="328929"/>
                </a:lnTo>
                <a:lnTo>
                  <a:pt x="43877" y="305850"/>
                </a:lnTo>
                <a:lnTo>
                  <a:pt x="39729" y="299150"/>
                </a:lnTo>
                <a:lnTo>
                  <a:pt x="36011" y="292778"/>
                </a:lnTo>
                <a:lnTo>
                  <a:pt x="32580" y="286625"/>
                </a:lnTo>
                <a:lnTo>
                  <a:pt x="29339" y="279666"/>
                </a:lnTo>
                <a:lnTo>
                  <a:pt x="26228" y="272169"/>
                </a:lnTo>
                <a:lnTo>
                  <a:pt x="23200" y="264313"/>
                </a:lnTo>
                <a:lnTo>
                  <a:pt x="20229" y="253361"/>
                </a:lnTo>
                <a:lnTo>
                  <a:pt x="17296" y="240345"/>
                </a:lnTo>
                <a:lnTo>
                  <a:pt x="14388" y="225952"/>
                </a:lnTo>
                <a:lnTo>
                  <a:pt x="12450" y="213500"/>
                </a:lnTo>
                <a:lnTo>
                  <a:pt x="11158" y="202340"/>
                </a:lnTo>
                <a:lnTo>
                  <a:pt x="10296" y="192043"/>
                </a:lnTo>
                <a:lnTo>
                  <a:pt x="9721" y="182321"/>
                </a:lnTo>
                <a:lnTo>
                  <a:pt x="9083" y="163899"/>
                </a:lnTo>
                <a:lnTo>
                  <a:pt x="8673" y="128789"/>
                </a:lnTo>
                <a:lnTo>
                  <a:pt x="8617" y="111532"/>
                </a:lnTo>
                <a:lnTo>
                  <a:pt x="9555" y="103882"/>
                </a:lnTo>
                <a:lnTo>
                  <a:pt x="11133" y="96877"/>
                </a:lnTo>
                <a:lnTo>
                  <a:pt x="13137" y="90302"/>
                </a:lnTo>
                <a:lnTo>
                  <a:pt x="15426" y="84014"/>
                </a:lnTo>
                <a:lnTo>
                  <a:pt x="17904" y="77916"/>
                </a:lnTo>
                <a:lnTo>
                  <a:pt x="20507" y="71947"/>
                </a:lnTo>
                <a:lnTo>
                  <a:pt x="28482" y="55153"/>
                </a:lnTo>
                <a:lnTo>
                  <a:pt x="33276" y="45341"/>
                </a:lnTo>
                <a:lnTo>
                  <a:pt x="37423" y="37847"/>
                </a:lnTo>
                <a:lnTo>
                  <a:pt x="41142" y="31899"/>
                </a:lnTo>
                <a:lnTo>
                  <a:pt x="44573" y="26981"/>
                </a:lnTo>
                <a:lnTo>
                  <a:pt x="48765" y="22750"/>
                </a:lnTo>
                <a:lnTo>
                  <a:pt x="53465" y="18976"/>
                </a:lnTo>
                <a:lnTo>
                  <a:pt x="58504" y="15508"/>
                </a:lnTo>
                <a:lnTo>
                  <a:pt x="62815" y="12244"/>
                </a:lnTo>
                <a:lnTo>
                  <a:pt x="66642" y="9115"/>
                </a:lnTo>
                <a:lnTo>
                  <a:pt x="70145" y="6076"/>
                </a:lnTo>
                <a:lnTo>
                  <a:pt x="74386" y="4051"/>
                </a:lnTo>
                <a:lnTo>
                  <a:pt x="79119" y="2700"/>
                </a:lnTo>
                <a:lnTo>
                  <a:pt x="84178" y="1800"/>
                </a:lnTo>
                <a:lnTo>
                  <a:pt x="89456" y="1200"/>
                </a:lnTo>
                <a:lnTo>
                  <a:pt x="94880" y="800"/>
                </a:lnTo>
                <a:lnTo>
                  <a:pt x="100401" y="533"/>
                </a:lnTo>
                <a:lnTo>
                  <a:pt x="105987" y="1308"/>
                </a:lnTo>
                <a:lnTo>
                  <a:pt x="111615" y="2777"/>
                </a:lnTo>
                <a:lnTo>
                  <a:pt x="117273" y="4709"/>
                </a:lnTo>
                <a:lnTo>
                  <a:pt x="122949" y="6949"/>
                </a:lnTo>
                <a:lnTo>
                  <a:pt x="128639" y="9395"/>
                </a:lnTo>
                <a:lnTo>
                  <a:pt x="145732" y="171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69"/>
          <p:cNvSpPr/>
          <p:nvPr/>
        </p:nvSpPr>
        <p:spPr>
          <a:xfrm>
            <a:off x="7735252" y="1740217"/>
            <a:ext cx="58285" cy="290262"/>
          </a:xfrm>
          <a:custGeom>
            <a:avLst/>
            <a:gdLst/>
            <a:ahLst/>
            <a:cxnLst/>
            <a:rect l="0" t="0" r="0" b="0"/>
            <a:pathLst>
              <a:path w="58285" h="290262">
                <a:moveTo>
                  <a:pt x="0" y="0"/>
                </a:moveTo>
                <a:lnTo>
                  <a:pt x="0" y="40346"/>
                </a:lnTo>
                <a:lnTo>
                  <a:pt x="953" y="54520"/>
                </a:lnTo>
                <a:lnTo>
                  <a:pt x="4551" y="90589"/>
                </a:lnTo>
                <a:lnTo>
                  <a:pt x="6845" y="106112"/>
                </a:lnTo>
                <a:lnTo>
                  <a:pt x="9325" y="119319"/>
                </a:lnTo>
                <a:lnTo>
                  <a:pt x="24702" y="188352"/>
                </a:lnTo>
                <a:lnTo>
                  <a:pt x="28850" y="204625"/>
                </a:lnTo>
                <a:lnTo>
                  <a:pt x="32569" y="217379"/>
                </a:lnTo>
                <a:lnTo>
                  <a:pt x="36000" y="227787"/>
                </a:lnTo>
                <a:lnTo>
                  <a:pt x="39240" y="239488"/>
                </a:lnTo>
                <a:lnTo>
                  <a:pt x="42353" y="252051"/>
                </a:lnTo>
                <a:lnTo>
                  <a:pt x="45380" y="265189"/>
                </a:lnTo>
                <a:lnTo>
                  <a:pt x="48351" y="274900"/>
                </a:lnTo>
                <a:lnTo>
                  <a:pt x="51285" y="282327"/>
                </a:lnTo>
                <a:lnTo>
                  <a:pt x="54192" y="288230"/>
                </a:lnTo>
                <a:lnTo>
                  <a:pt x="56130" y="290261"/>
                </a:lnTo>
                <a:lnTo>
                  <a:pt x="57423" y="289710"/>
                </a:lnTo>
                <a:lnTo>
                  <a:pt x="58284" y="287438"/>
                </a:lnTo>
                <a:lnTo>
                  <a:pt x="57906" y="284970"/>
                </a:lnTo>
                <a:lnTo>
                  <a:pt x="56702" y="282373"/>
                </a:lnTo>
                <a:lnTo>
                  <a:pt x="51435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70"/>
          <p:cNvSpPr/>
          <p:nvPr/>
        </p:nvSpPr>
        <p:spPr>
          <a:xfrm>
            <a:off x="7860503" y="1697355"/>
            <a:ext cx="227729" cy="530732"/>
          </a:xfrm>
          <a:custGeom>
            <a:avLst/>
            <a:gdLst/>
            <a:ahLst/>
            <a:cxnLst/>
            <a:rect l="0" t="0" r="0" b="0"/>
            <a:pathLst>
              <a:path w="227729" h="530732">
                <a:moveTo>
                  <a:pt x="140497" y="0"/>
                </a:moveTo>
                <a:lnTo>
                  <a:pt x="122294" y="0"/>
                </a:lnTo>
                <a:lnTo>
                  <a:pt x="115026" y="952"/>
                </a:lnTo>
                <a:lnTo>
                  <a:pt x="108277" y="2540"/>
                </a:lnTo>
                <a:lnTo>
                  <a:pt x="101871" y="4550"/>
                </a:lnTo>
                <a:lnTo>
                  <a:pt x="96650" y="6843"/>
                </a:lnTo>
                <a:lnTo>
                  <a:pt x="92214" y="9325"/>
                </a:lnTo>
                <a:lnTo>
                  <a:pt x="88306" y="11931"/>
                </a:lnTo>
                <a:lnTo>
                  <a:pt x="83796" y="14622"/>
                </a:lnTo>
                <a:lnTo>
                  <a:pt x="78884" y="17368"/>
                </a:lnTo>
                <a:lnTo>
                  <a:pt x="73704" y="20151"/>
                </a:lnTo>
                <a:lnTo>
                  <a:pt x="69299" y="23911"/>
                </a:lnTo>
                <a:lnTo>
                  <a:pt x="65409" y="28323"/>
                </a:lnTo>
                <a:lnTo>
                  <a:pt x="58546" y="38305"/>
                </a:lnTo>
                <a:lnTo>
                  <a:pt x="52322" y="49092"/>
                </a:lnTo>
                <a:lnTo>
                  <a:pt x="46380" y="62776"/>
                </a:lnTo>
                <a:lnTo>
                  <a:pt x="43463" y="70426"/>
                </a:lnTo>
                <a:lnTo>
                  <a:pt x="25704" y="113047"/>
                </a:lnTo>
                <a:lnTo>
                  <a:pt x="20153" y="130610"/>
                </a:lnTo>
                <a:lnTo>
                  <a:pt x="15500" y="148985"/>
                </a:lnTo>
                <a:lnTo>
                  <a:pt x="11445" y="167904"/>
                </a:lnTo>
                <a:lnTo>
                  <a:pt x="4401" y="204164"/>
                </a:lnTo>
                <a:lnTo>
                  <a:pt x="1189" y="221834"/>
                </a:lnTo>
                <a:lnTo>
                  <a:pt x="0" y="238377"/>
                </a:lnTo>
                <a:lnTo>
                  <a:pt x="159" y="254168"/>
                </a:lnTo>
                <a:lnTo>
                  <a:pt x="1218" y="269457"/>
                </a:lnTo>
                <a:lnTo>
                  <a:pt x="2877" y="280603"/>
                </a:lnTo>
                <a:lnTo>
                  <a:pt x="7260" y="295527"/>
                </a:lnTo>
                <a:lnTo>
                  <a:pt x="12383" y="305335"/>
                </a:lnTo>
                <a:lnTo>
                  <a:pt x="15082" y="309284"/>
                </a:lnTo>
                <a:lnTo>
                  <a:pt x="17834" y="311917"/>
                </a:lnTo>
                <a:lnTo>
                  <a:pt x="20622" y="313672"/>
                </a:lnTo>
                <a:lnTo>
                  <a:pt x="26259" y="315622"/>
                </a:lnTo>
                <a:lnTo>
                  <a:pt x="31939" y="316489"/>
                </a:lnTo>
                <a:lnTo>
                  <a:pt x="35740" y="316720"/>
                </a:lnTo>
                <a:lnTo>
                  <a:pt x="45043" y="316977"/>
                </a:lnTo>
                <a:lnTo>
                  <a:pt x="48286" y="315140"/>
                </a:lnTo>
                <a:lnTo>
                  <a:pt x="50448" y="312011"/>
                </a:lnTo>
                <a:lnTo>
                  <a:pt x="53803" y="304406"/>
                </a:lnTo>
                <a:lnTo>
                  <a:pt x="62952" y="290960"/>
                </a:lnTo>
                <a:lnTo>
                  <a:pt x="75552" y="270603"/>
                </a:lnTo>
                <a:lnTo>
                  <a:pt x="81961" y="257554"/>
                </a:lnTo>
                <a:lnTo>
                  <a:pt x="88138" y="243140"/>
                </a:lnTo>
                <a:lnTo>
                  <a:pt x="94161" y="227816"/>
                </a:lnTo>
                <a:lnTo>
                  <a:pt x="98176" y="215695"/>
                </a:lnTo>
                <a:lnTo>
                  <a:pt x="100853" y="205709"/>
                </a:lnTo>
                <a:lnTo>
                  <a:pt x="102638" y="197146"/>
                </a:lnTo>
                <a:lnTo>
                  <a:pt x="109701" y="157791"/>
                </a:lnTo>
                <a:lnTo>
                  <a:pt x="115062" y="121247"/>
                </a:lnTo>
                <a:lnTo>
                  <a:pt x="117825" y="100833"/>
                </a:lnTo>
                <a:lnTo>
                  <a:pt x="119667" y="85320"/>
                </a:lnTo>
                <a:lnTo>
                  <a:pt x="120895" y="73072"/>
                </a:lnTo>
                <a:lnTo>
                  <a:pt x="121714" y="63002"/>
                </a:lnTo>
                <a:lnTo>
                  <a:pt x="123212" y="57241"/>
                </a:lnTo>
                <a:lnTo>
                  <a:pt x="125164" y="54353"/>
                </a:lnTo>
                <a:lnTo>
                  <a:pt x="127417" y="53380"/>
                </a:lnTo>
                <a:lnTo>
                  <a:pt x="129872" y="54637"/>
                </a:lnTo>
                <a:lnTo>
                  <a:pt x="135139" y="61113"/>
                </a:lnTo>
                <a:lnTo>
                  <a:pt x="148011" y="80020"/>
                </a:lnTo>
                <a:lnTo>
                  <a:pt x="155984" y="100019"/>
                </a:lnTo>
                <a:lnTo>
                  <a:pt x="166062" y="128592"/>
                </a:lnTo>
                <a:lnTo>
                  <a:pt x="198251" y="224791"/>
                </a:lnTo>
                <a:lnTo>
                  <a:pt x="202813" y="239395"/>
                </a:lnTo>
                <a:lnTo>
                  <a:pt x="210420" y="265783"/>
                </a:lnTo>
                <a:lnTo>
                  <a:pt x="214735" y="284821"/>
                </a:lnTo>
                <a:lnTo>
                  <a:pt x="224609" y="333914"/>
                </a:lnTo>
                <a:lnTo>
                  <a:pt x="227052" y="356912"/>
                </a:lnTo>
                <a:lnTo>
                  <a:pt x="227728" y="377959"/>
                </a:lnTo>
                <a:lnTo>
                  <a:pt x="226520" y="439148"/>
                </a:lnTo>
                <a:lnTo>
                  <a:pt x="225467" y="448975"/>
                </a:lnTo>
                <a:lnTo>
                  <a:pt x="221760" y="464974"/>
                </a:lnTo>
                <a:lnTo>
                  <a:pt x="216936" y="478435"/>
                </a:lnTo>
                <a:lnTo>
                  <a:pt x="214316" y="484692"/>
                </a:lnTo>
                <a:lnTo>
                  <a:pt x="209712" y="491720"/>
                </a:lnTo>
                <a:lnTo>
                  <a:pt x="203786" y="499263"/>
                </a:lnTo>
                <a:lnTo>
                  <a:pt x="191485" y="513360"/>
                </a:lnTo>
                <a:lnTo>
                  <a:pt x="182843" y="522800"/>
                </a:lnTo>
                <a:lnTo>
                  <a:pt x="178252" y="525698"/>
                </a:lnTo>
                <a:lnTo>
                  <a:pt x="173287" y="527630"/>
                </a:lnTo>
                <a:lnTo>
                  <a:pt x="168072" y="528918"/>
                </a:lnTo>
                <a:lnTo>
                  <a:pt x="163643" y="529777"/>
                </a:lnTo>
                <a:lnTo>
                  <a:pt x="159737" y="530349"/>
                </a:lnTo>
                <a:lnTo>
                  <a:pt x="156182" y="530731"/>
                </a:lnTo>
                <a:lnTo>
                  <a:pt x="152859" y="530033"/>
                </a:lnTo>
                <a:lnTo>
                  <a:pt x="146626" y="526717"/>
                </a:lnTo>
                <a:lnTo>
                  <a:pt x="142677" y="524500"/>
                </a:lnTo>
                <a:lnTo>
                  <a:pt x="133211" y="519496"/>
                </a:lnTo>
                <a:lnTo>
                  <a:pt x="129924" y="515875"/>
                </a:lnTo>
                <a:lnTo>
                  <a:pt x="127734" y="511557"/>
                </a:lnTo>
                <a:lnTo>
                  <a:pt x="122111" y="496377"/>
                </a:lnTo>
                <a:lnTo>
                  <a:pt x="118037" y="485407"/>
                </a:lnTo>
                <a:lnTo>
                  <a:pt x="116951" y="479814"/>
                </a:lnTo>
                <a:lnTo>
                  <a:pt x="114779" y="46291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71"/>
          <p:cNvSpPr/>
          <p:nvPr/>
        </p:nvSpPr>
        <p:spPr>
          <a:xfrm>
            <a:off x="8112442" y="1680210"/>
            <a:ext cx="240031" cy="377191"/>
          </a:xfrm>
          <a:custGeom>
            <a:avLst/>
            <a:gdLst/>
            <a:ahLst/>
            <a:cxnLst/>
            <a:rect l="0" t="0" r="0" b="0"/>
            <a:pathLst>
              <a:path w="240031" h="377191">
                <a:moveTo>
                  <a:pt x="0" y="0"/>
                </a:moveTo>
                <a:lnTo>
                  <a:pt x="0" y="13652"/>
                </a:lnTo>
                <a:lnTo>
                  <a:pt x="2540" y="25435"/>
                </a:lnTo>
                <a:lnTo>
                  <a:pt x="4551" y="31244"/>
                </a:lnTo>
                <a:lnTo>
                  <a:pt x="5891" y="37974"/>
                </a:lnTo>
                <a:lnTo>
                  <a:pt x="6785" y="45318"/>
                </a:lnTo>
                <a:lnTo>
                  <a:pt x="7382" y="53072"/>
                </a:lnTo>
                <a:lnTo>
                  <a:pt x="8731" y="61099"/>
                </a:lnTo>
                <a:lnTo>
                  <a:pt x="10583" y="69307"/>
                </a:lnTo>
                <a:lnTo>
                  <a:pt x="12771" y="77637"/>
                </a:lnTo>
                <a:lnTo>
                  <a:pt x="14229" y="86048"/>
                </a:lnTo>
                <a:lnTo>
                  <a:pt x="15201" y="94513"/>
                </a:lnTo>
                <a:lnTo>
                  <a:pt x="15850" y="103013"/>
                </a:lnTo>
                <a:lnTo>
                  <a:pt x="16281" y="112490"/>
                </a:lnTo>
                <a:lnTo>
                  <a:pt x="16761" y="133181"/>
                </a:lnTo>
                <a:lnTo>
                  <a:pt x="24492" y="282476"/>
                </a:lnTo>
                <a:lnTo>
                  <a:pt x="25854" y="293092"/>
                </a:lnTo>
                <a:lnTo>
                  <a:pt x="27713" y="302075"/>
                </a:lnTo>
                <a:lnTo>
                  <a:pt x="29905" y="309968"/>
                </a:lnTo>
                <a:lnTo>
                  <a:pt x="32342" y="316198"/>
                </a:lnTo>
                <a:lnTo>
                  <a:pt x="33905" y="316988"/>
                </a:lnTo>
                <a:lnTo>
                  <a:pt x="34176" y="308023"/>
                </a:lnTo>
                <a:lnTo>
                  <a:pt x="34256" y="284200"/>
                </a:lnTo>
                <a:lnTo>
                  <a:pt x="35221" y="276144"/>
                </a:lnTo>
                <a:lnTo>
                  <a:pt x="36815" y="268868"/>
                </a:lnTo>
                <a:lnTo>
                  <a:pt x="41127" y="254752"/>
                </a:lnTo>
                <a:lnTo>
                  <a:pt x="46219" y="238953"/>
                </a:lnTo>
                <a:lnTo>
                  <a:pt x="49863" y="230739"/>
                </a:lnTo>
                <a:lnTo>
                  <a:pt x="54196" y="222406"/>
                </a:lnTo>
                <a:lnTo>
                  <a:pt x="58991" y="213993"/>
                </a:lnTo>
                <a:lnTo>
                  <a:pt x="64093" y="206479"/>
                </a:lnTo>
                <a:lnTo>
                  <a:pt x="69398" y="199565"/>
                </a:lnTo>
                <a:lnTo>
                  <a:pt x="74841" y="193051"/>
                </a:lnTo>
                <a:lnTo>
                  <a:pt x="80374" y="185850"/>
                </a:lnTo>
                <a:lnTo>
                  <a:pt x="85968" y="178193"/>
                </a:lnTo>
                <a:lnTo>
                  <a:pt x="91602" y="170230"/>
                </a:lnTo>
                <a:lnTo>
                  <a:pt x="96311" y="163969"/>
                </a:lnTo>
                <a:lnTo>
                  <a:pt x="100403" y="158842"/>
                </a:lnTo>
                <a:lnTo>
                  <a:pt x="104083" y="154472"/>
                </a:lnTo>
                <a:lnTo>
                  <a:pt x="108441" y="150606"/>
                </a:lnTo>
                <a:lnTo>
                  <a:pt x="113252" y="147077"/>
                </a:lnTo>
                <a:lnTo>
                  <a:pt x="118364" y="143771"/>
                </a:lnTo>
                <a:lnTo>
                  <a:pt x="122725" y="141567"/>
                </a:lnTo>
                <a:lnTo>
                  <a:pt x="130109" y="139119"/>
                </a:lnTo>
                <a:lnTo>
                  <a:pt x="136566" y="138030"/>
                </a:lnTo>
                <a:lnTo>
                  <a:pt x="139622" y="137740"/>
                </a:lnTo>
                <a:lnTo>
                  <a:pt x="142611" y="138499"/>
                </a:lnTo>
                <a:lnTo>
                  <a:pt x="148473" y="141882"/>
                </a:lnTo>
                <a:lnTo>
                  <a:pt x="154253" y="146561"/>
                </a:lnTo>
                <a:lnTo>
                  <a:pt x="157129" y="149142"/>
                </a:lnTo>
                <a:lnTo>
                  <a:pt x="162862" y="157090"/>
                </a:lnTo>
                <a:lnTo>
                  <a:pt x="169538" y="166972"/>
                </a:lnTo>
                <a:lnTo>
                  <a:pt x="173986" y="172275"/>
                </a:lnTo>
                <a:lnTo>
                  <a:pt x="178856" y="177715"/>
                </a:lnTo>
                <a:lnTo>
                  <a:pt x="182102" y="183246"/>
                </a:lnTo>
                <a:lnTo>
                  <a:pt x="185709" y="194473"/>
                </a:lnTo>
                <a:lnTo>
                  <a:pt x="189853" y="213432"/>
                </a:lnTo>
                <a:lnTo>
                  <a:pt x="204824" y="282612"/>
                </a:lnTo>
                <a:lnTo>
                  <a:pt x="208939" y="298898"/>
                </a:lnTo>
                <a:lnTo>
                  <a:pt x="212635" y="311660"/>
                </a:lnTo>
                <a:lnTo>
                  <a:pt x="216051" y="322073"/>
                </a:lnTo>
                <a:lnTo>
                  <a:pt x="219282" y="330920"/>
                </a:lnTo>
                <a:lnTo>
                  <a:pt x="222388" y="338724"/>
                </a:lnTo>
                <a:lnTo>
                  <a:pt x="225411" y="345831"/>
                </a:lnTo>
                <a:lnTo>
                  <a:pt x="228770" y="356267"/>
                </a:lnTo>
                <a:lnTo>
                  <a:pt x="229666" y="360384"/>
                </a:lnTo>
                <a:lnTo>
                  <a:pt x="233202" y="367498"/>
                </a:lnTo>
                <a:lnTo>
                  <a:pt x="24003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72"/>
          <p:cNvSpPr/>
          <p:nvPr/>
        </p:nvSpPr>
        <p:spPr>
          <a:xfrm>
            <a:off x="8421052" y="1620202"/>
            <a:ext cx="102871" cy="505779"/>
          </a:xfrm>
          <a:custGeom>
            <a:avLst/>
            <a:gdLst/>
            <a:ahLst/>
            <a:cxnLst/>
            <a:rect l="0" t="0" r="0" b="0"/>
            <a:pathLst>
              <a:path w="102871" h="505779">
                <a:moveTo>
                  <a:pt x="0" y="0"/>
                </a:moveTo>
                <a:lnTo>
                  <a:pt x="0" y="13652"/>
                </a:lnTo>
                <a:lnTo>
                  <a:pt x="952" y="21484"/>
                </a:lnTo>
                <a:lnTo>
                  <a:pt x="2540" y="30515"/>
                </a:lnTo>
                <a:lnTo>
                  <a:pt x="4551" y="40346"/>
                </a:lnTo>
                <a:lnTo>
                  <a:pt x="24702" y="148075"/>
                </a:lnTo>
                <a:lnTo>
                  <a:pt x="32569" y="185509"/>
                </a:lnTo>
                <a:lnTo>
                  <a:pt x="40192" y="218656"/>
                </a:lnTo>
                <a:lnTo>
                  <a:pt x="49930" y="258788"/>
                </a:lnTo>
                <a:lnTo>
                  <a:pt x="58069" y="289324"/>
                </a:lnTo>
                <a:lnTo>
                  <a:pt x="61573" y="301468"/>
                </a:lnTo>
                <a:lnTo>
                  <a:pt x="64861" y="321946"/>
                </a:lnTo>
                <a:lnTo>
                  <a:pt x="68005" y="347981"/>
                </a:lnTo>
                <a:lnTo>
                  <a:pt x="71055" y="377720"/>
                </a:lnTo>
                <a:lnTo>
                  <a:pt x="74041" y="402308"/>
                </a:lnTo>
                <a:lnTo>
                  <a:pt x="76983" y="423463"/>
                </a:lnTo>
                <a:lnTo>
                  <a:pt x="79896" y="442329"/>
                </a:lnTo>
                <a:lnTo>
                  <a:pt x="82792" y="455858"/>
                </a:lnTo>
                <a:lnTo>
                  <a:pt x="85675" y="465831"/>
                </a:lnTo>
                <a:lnTo>
                  <a:pt x="88550" y="473431"/>
                </a:lnTo>
                <a:lnTo>
                  <a:pt x="91418" y="479451"/>
                </a:lnTo>
                <a:lnTo>
                  <a:pt x="94283" y="484416"/>
                </a:lnTo>
                <a:lnTo>
                  <a:pt x="97145" y="488679"/>
                </a:lnTo>
                <a:lnTo>
                  <a:pt x="100326" y="495956"/>
                </a:lnTo>
                <a:lnTo>
                  <a:pt x="102870" y="50577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73"/>
          <p:cNvSpPr/>
          <p:nvPr/>
        </p:nvSpPr>
        <p:spPr>
          <a:xfrm>
            <a:off x="8369617" y="1731645"/>
            <a:ext cx="325756" cy="94298"/>
          </a:xfrm>
          <a:custGeom>
            <a:avLst/>
            <a:gdLst/>
            <a:ahLst/>
            <a:cxnLst/>
            <a:rect l="0" t="0" r="0" b="0"/>
            <a:pathLst>
              <a:path w="325756" h="94298">
                <a:moveTo>
                  <a:pt x="0" y="94297"/>
                </a:moveTo>
                <a:lnTo>
                  <a:pt x="18204" y="85195"/>
                </a:lnTo>
                <a:lnTo>
                  <a:pt x="26423" y="82514"/>
                </a:lnTo>
                <a:lnTo>
                  <a:pt x="34761" y="80727"/>
                </a:lnTo>
                <a:lnTo>
                  <a:pt x="43177" y="79535"/>
                </a:lnTo>
                <a:lnTo>
                  <a:pt x="54502" y="76836"/>
                </a:lnTo>
                <a:lnTo>
                  <a:pt x="67767" y="73131"/>
                </a:lnTo>
                <a:lnTo>
                  <a:pt x="82326" y="68756"/>
                </a:lnTo>
                <a:lnTo>
                  <a:pt x="98699" y="64887"/>
                </a:lnTo>
                <a:lnTo>
                  <a:pt x="116282" y="61356"/>
                </a:lnTo>
                <a:lnTo>
                  <a:pt x="134670" y="58049"/>
                </a:lnTo>
                <a:lnTo>
                  <a:pt x="149789" y="54891"/>
                </a:lnTo>
                <a:lnTo>
                  <a:pt x="162724" y="51834"/>
                </a:lnTo>
                <a:lnTo>
                  <a:pt x="174205" y="48843"/>
                </a:lnTo>
                <a:lnTo>
                  <a:pt x="184717" y="45897"/>
                </a:lnTo>
                <a:lnTo>
                  <a:pt x="204017" y="40083"/>
                </a:lnTo>
                <a:lnTo>
                  <a:pt x="215069" y="37200"/>
                </a:lnTo>
                <a:lnTo>
                  <a:pt x="251473" y="28590"/>
                </a:lnTo>
                <a:lnTo>
                  <a:pt x="261946" y="25727"/>
                </a:lnTo>
                <a:lnTo>
                  <a:pt x="281203" y="20007"/>
                </a:lnTo>
                <a:lnTo>
                  <a:pt x="299286" y="14289"/>
                </a:lnTo>
                <a:lnTo>
                  <a:pt x="306204" y="11431"/>
                </a:lnTo>
                <a:lnTo>
                  <a:pt x="311770" y="8573"/>
                </a:lnTo>
                <a:lnTo>
                  <a:pt x="32575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74"/>
          <p:cNvSpPr/>
          <p:nvPr/>
        </p:nvSpPr>
        <p:spPr>
          <a:xfrm>
            <a:off x="7727033" y="1620202"/>
            <a:ext cx="25365" cy="42863"/>
          </a:xfrm>
          <a:custGeom>
            <a:avLst/>
            <a:gdLst/>
            <a:ahLst/>
            <a:cxnLst/>
            <a:rect l="0" t="0" r="0" b="0"/>
            <a:pathLst>
              <a:path w="25365" h="42863">
                <a:moveTo>
                  <a:pt x="8219" y="42862"/>
                </a:moveTo>
                <a:lnTo>
                  <a:pt x="3668" y="33761"/>
                </a:lnTo>
                <a:lnTo>
                  <a:pt x="2327" y="30127"/>
                </a:lnTo>
                <a:lnTo>
                  <a:pt x="1434" y="26752"/>
                </a:lnTo>
                <a:lnTo>
                  <a:pt x="838" y="23550"/>
                </a:lnTo>
                <a:lnTo>
                  <a:pt x="441" y="20462"/>
                </a:lnTo>
                <a:lnTo>
                  <a:pt x="176" y="17452"/>
                </a:lnTo>
                <a:lnTo>
                  <a:pt x="0" y="14492"/>
                </a:lnTo>
                <a:lnTo>
                  <a:pt x="1787" y="12519"/>
                </a:lnTo>
                <a:lnTo>
                  <a:pt x="4884" y="11203"/>
                </a:lnTo>
                <a:lnTo>
                  <a:pt x="8852" y="10326"/>
                </a:lnTo>
                <a:lnTo>
                  <a:pt x="12451" y="8789"/>
                </a:lnTo>
                <a:lnTo>
                  <a:pt x="15803" y="6812"/>
                </a:lnTo>
                <a:lnTo>
                  <a:pt x="2536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938213"/>
            <a:ext cx="396240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475"/>
          <p:cNvSpPr/>
          <p:nvPr/>
        </p:nvSpPr>
        <p:spPr>
          <a:xfrm>
            <a:off x="6591556" y="2194560"/>
            <a:ext cx="265319" cy="317064"/>
          </a:xfrm>
          <a:custGeom>
            <a:avLst/>
            <a:gdLst/>
            <a:ahLst/>
            <a:cxnLst/>
            <a:rect l="0" t="0" r="0" b="0"/>
            <a:pathLst>
              <a:path w="265319" h="317064">
                <a:moveTo>
                  <a:pt x="200721" y="0"/>
                </a:moveTo>
                <a:lnTo>
                  <a:pt x="168639" y="0"/>
                </a:lnTo>
                <a:lnTo>
                  <a:pt x="160283" y="1905"/>
                </a:lnTo>
                <a:lnTo>
                  <a:pt x="149950" y="5079"/>
                </a:lnTo>
                <a:lnTo>
                  <a:pt x="138299" y="9101"/>
                </a:lnTo>
                <a:lnTo>
                  <a:pt x="128626" y="12735"/>
                </a:lnTo>
                <a:lnTo>
                  <a:pt x="120273" y="16110"/>
                </a:lnTo>
                <a:lnTo>
                  <a:pt x="112799" y="19312"/>
                </a:lnTo>
                <a:lnTo>
                  <a:pt x="102101" y="25257"/>
                </a:lnTo>
                <a:lnTo>
                  <a:pt x="89254" y="33030"/>
                </a:lnTo>
                <a:lnTo>
                  <a:pt x="51489" y="57094"/>
                </a:lnTo>
                <a:lnTo>
                  <a:pt x="41225" y="63780"/>
                </a:lnTo>
                <a:lnTo>
                  <a:pt x="33431" y="70142"/>
                </a:lnTo>
                <a:lnTo>
                  <a:pt x="27281" y="76289"/>
                </a:lnTo>
                <a:lnTo>
                  <a:pt x="22230" y="82292"/>
                </a:lnTo>
                <a:lnTo>
                  <a:pt x="14077" y="91501"/>
                </a:lnTo>
                <a:lnTo>
                  <a:pt x="7278" y="98769"/>
                </a:lnTo>
                <a:lnTo>
                  <a:pt x="1081" y="105175"/>
                </a:lnTo>
                <a:lnTo>
                  <a:pt x="0" y="108216"/>
                </a:lnTo>
                <a:lnTo>
                  <a:pt x="233" y="111197"/>
                </a:lnTo>
                <a:lnTo>
                  <a:pt x="2077" y="117048"/>
                </a:lnTo>
                <a:lnTo>
                  <a:pt x="2898" y="122823"/>
                </a:lnTo>
                <a:lnTo>
                  <a:pt x="5021" y="125697"/>
                </a:lnTo>
                <a:lnTo>
                  <a:pt x="12461" y="131430"/>
                </a:lnTo>
                <a:lnTo>
                  <a:pt x="17111" y="133340"/>
                </a:lnTo>
                <a:lnTo>
                  <a:pt x="22117" y="134613"/>
                </a:lnTo>
                <a:lnTo>
                  <a:pt x="27360" y="135462"/>
                </a:lnTo>
                <a:lnTo>
                  <a:pt x="32759" y="136028"/>
                </a:lnTo>
                <a:lnTo>
                  <a:pt x="38264" y="136405"/>
                </a:lnTo>
                <a:lnTo>
                  <a:pt x="43838" y="136657"/>
                </a:lnTo>
                <a:lnTo>
                  <a:pt x="51365" y="137777"/>
                </a:lnTo>
                <a:lnTo>
                  <a:pt x="60193" y="139476"/>
                </a:lnTo>
                <a:lnTo>
                  <a:pt x="69888" y="141561"/>
                </a:lnTo>
                <a:lnTo>
                  <a:pt x="98441" y="148958"/>
                </a:lnTo>
                <a:lnTo>
                  <a:pt x="115389" y="153598"/>
                </a:lnTo>
                <a:lnTo>
                  <a:pt x="129546" y="156691"/>
                </a:lnTo>
                <a:lnTo>
                  <a:pt x="141841" y="158753"/>
                </a:lnTo>
                <a:lnTo>
                  <a:pt x="152895" y="160128"/>
                </a:lnTo>
                <a:lnTo>
                  <a:pt x="162170" y="161997"/>
                </a:lnTo>
                <a:lnTo>
                  <a:pt x="170258" y="164195"/>
                </a:lnTo>
                <a:lnTo>
                  <a:pt x="177555" y="166613"/>
                </a:lnTo>
                <a:lnTo>
                  <a:pt x="184324" y="169178"/>
                </a:lnTo>
                <a:lnTo>
                  <a:pt x="190743" y="171840"/>
                </a:lnTo>
                <a:lnTo>
                  <a:pt x="196926" y="174567"/>
                </a:lnTo>
                <a:lnTo>
                  <a:pt x="203906" y="179243"/>
                </a:lnTo>
                <a:lnTo>
                  <a:pt x="211417" y="185218"/>
                </a:lnTo>
                <a:lnTo>
                  <a:pt x="225477" y="197571"/>
                </a:lnTo>
                <a:lnTo>
                  <a:pt x="234901" y="206237"/>
                </a:lnTo>
                <a:lnTo>
                  <a:pt x="245562" y="216470"/>
                </a:lnTo>
                <a:lnTo>
                  <a:pt x="254754" y="225535"/>
                </a:lnTo>
                <a:lnTo>
                  <a:pt x="256745" y="229414"/>
                </a:lnTo>
                <a:lnTo>
                  <a:pt x="258958" y="238804"/>
                </a:lnTo>
                <a:lnTo>
                  <a:pt x="262482" y="246788"/>
                </a:lnTo>
                <a:lnTo>
                  <a:pt x="264755" y="250250"/>
                </a:lnTo>
                <a:lnTo>
                  <a:pt x="265318" y="253511"/>
                </a:lnTo>
                <a:lnTo>
                  <a:pt x="264741" y="256637"/>
                </a:lnTo>
                <a:lnTo>
                  <a:pt x="261559" y="264556"/>
                </a:lnTo>
                <a:lnTo>
                  <a:pt x="256970" y="277600"/>
                </a:lnTo>
                <a:lnTo>
                  <a:pt x="254413" y="283174"/>
                </a:lnTo>
                <a:lnTo>
                  <a:pt x="249032" y="291907"/>
                </a:lnTo>
                <a:lnTo>
                  <a:pt x="243465" y="298964"/>
                </a:lnTo>
                <a:lnTo>
                  <a:pt x="240647" y="302179"/>
                </a:lnTo>
                <a:lnTo>
                  <a:pt x="236863" y="304322"/>
                </a:lnTo>
                <a:lnTo>
                  <a:pt x="232436" y="305752"/>
                </a:lnTo>
                <a:lnTo>
                  <a:pt x="227579" y="306704"/>
                </a:lnTo>
                <a:lnTo>
                  <a:pt x="222436" y="308292"/>
                </a:lnTo>
                <a:lnTo>
                  <a:pt x="217103" y="310303"/>
                </a:lnTo>
                <a:lnTo>
                  <a:pt x="211643" y="312596"/>
                </a:lnTo>
                <a:lnTo>
                  <a:pt x="205144" y="314125"/>
                </a:lnTo>
                <a:lnTo>
                  <a:pt x="197955" y="315144"/>
                </a:lnTo>
                <a:lnTo>
                  <a:pt x="190305" y="315823"/>
                </a:lnTo>
                <a:lnTo>
                  <a:pt x="183299" y="316276"/>
                </a:lnTo>
                <a:lnTo>
                  <a:pt x="170435" y="316779"/>
                </a:lnTo>
                <a:lnTo>
                  <a:pt x="143381" y="317063"/>
                </a:lnTo>
                <a:lnTo>
                  <a:pt x="132967" y="316150"/>
                </a:lnTo>
                <a:lnTo>
                  <a:pt x="122214" y="314589"/>
                </a:lnTo>
                <a:lnTo>
                  <a:pt x="111236" y="312596"/>
                </a:lnTo>
                <a:lnTo>
                  <a:pt x="102012" y="311267"/>
                </a:lnTo>
                <a:lnTo>
                  <a:pt x="93957" y="310381"/>
                </a:lnTo>
                <a:lnTo>
                  <a:pt x="86683" y="309791"/>
                </a:lnTo>
                <a:lnTo>
                  <a:pt x="78976" y="307492"/>
                </a:lnTo>
                <a:lnTo>
                  <a:pt x="70979" y="304055"/>
                </a:lnTo>
                <a:lnTo>
                  <a:pt x="62792" y="299858"/>
                </a:lnTo>
                <a:lnTo>
                  <a:pt x="56381" y="296108"/>
                </a:lnTo>
                <a:lnTo>
                  <a:pt x="51154" y="292655"/>
                </a:lnTo>
                <a:lnTo>
                  <a:pt x="46717" y="289401"/>
                </a:lnTo>
                <a:lnTo>
                  <a:pt x="43759" y="286279"/>
                </a:lnTo>
                <a:lnTo>
                  <a:pt x="41787" y="283245"/>
                </a:lnTo>
                <a:lnTo>
                  <a:pt x="38644" y="277334"/>
                </a:lnTo>
                <a:lnTo>
                  <a:pt x="32472" y="268651"/>
                </a:lnTo>
                <a:lnTo>
                  <a:pt x="31404" y="265778"/>
                </a:lnTo>
                <a:lnTo>
                  <a:pt x="29271" y="25717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76"/>
          <p:cNvSpPr/>
          <p:nvPr/>
        </p:nvSpPr>
        <p:spPr>
          <a:xfrm>
            <a:off x="6938009" y="2065972"/>
            <a:ext cx="77154" cy="471489"/>
          </a:xfrm>
          <a:custGeom>
            <a:avLst/>
            <a:gdLst/>
            <a:ahLst/>
            <a:cxnLst/>
            <a:rect l="0" t="0" r="0" b="0"/>
            <a:pathLst>
              <a:path w="77154" h="471489">
                <a:moveTo>
                  <a:pt x="0" y="0"/>
                </a:moveTo>
                <a:lnTo>
                  <a:pt x="0" y="9102"/>
                </a:lnTo>
                <a:lnTo>
                  <a:pt x="953" y="15593"/>
                </a:lnTo>
                <a:lnTo>
                  <a:pt x="2541" y="23730"/>
                </a:lnTo>
                <a:lnTo>
                  <a:pt x="4551" y="32965"/>
                </a:lnTo>
                <a:lnTo>
                  <a:pt x="11866" y="61006"/>
                </a:lnTo>
                <a:lnTo>
                  <a:pt x="20514" y="91884"/>
                </a:lnTo>
                <a:lnTo>
                  <a:pt x="27533" y="115132"/>
                </a:lnTo>
                <a:lnTo>
                  <a:pt x="29785" y="129142"/>
                </a:lnTo>
                <a:lnTo>
                  <a:pt x="31288" y="145150"/>
                </a:lnTo>
                <a:lnTo>
                  <a:pt x="32288" y="162489"/>
                </a:lnTo>
                <a:lnTo>
                  <a:pt x="33908" y="176906"/>
                </a:lnTo>
                <a:lnTo>
                  <a:pt x="35941" y="189375"/>
                </a:lnTo>
                <a:lnTo>
                  <a:pt x="38248" y="200545"/>
                </a:lnTo>
                <a:lnTo>
                  <a:pt x="39786" y="210849"/>
                </a:lnTo>
                <a:lnTo>
                  <a:pt x="40812" y="220576"/>
                </a:lnTo>
                <a:lnTo>
                  <a:pt x="41495" y="229918"/>
                </a:lnTo>
                <a:lnTo>
                  <a:pt x="44795" y="260618"/>
                </a:lnTo>
                <a:lnTo>
                  <a:pt x="47008" y="279473"/>
                </a:lnTo>
                <a:lnTo>
                  <a:pt x="49437" y="293948"/>
                </a:lnTo>
                <a:lnTo>
                  <a:pt x="52008" y="305503"/>
                </a:lnTo>
                <a:lnTo>
                  <a:pt x="54675" y="315111"/>
                </a:lnTo>
                <a:lnTo>
                  <a:pt x="57405" y="328184"/>
                </a:lnTo>
                <a:lnTo>
                  <a:pt x="60177" y="343567"/>
                </a:lnTo>
                <a:lnTo>
                  <a:pt x="62979" y="360490"/>
                </a:lnTo>
                <a:lnTo>
                  <a:pt x="64846" y="373677"/>
                </a:lnTo>
                <a:lnTo>
                  <a:pt x="66091" y="384373"/>
                </a:lnTo>
                <a:lnTo>
                  <a:pt x="66920" y="393408"/>
                </a:lnTo>
                <a:lnTo>
                  <a:pt x="67474" y="401337"/>
                </a:lnTo>
                <a:lnTo>
                  <a:pt x="68088" y="415227"/>
                </a:lnTo>
                <a:lnTo>
                  <a:pt x="68435" y="429206"/>
                </a:lnTo>
                <a:lnTo>
                  <a:pt x="69436" y="434727"/>
                </a:lnTo>
                <a:lnTo>
                  <a:pt x="71056" y="441266"/>
                </a:lnTo>
                <a:lnTo>
                  <a:pt x="73088" y="448482"/>
                </a:lnTo>
                <a:lnTo>
                  <a:pt x="75346" y="459041"/>
                </a:lnTo>
                <a:lnTo>
                  <a:pt x="77153" y="47148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77"/>
          <p:cNvSpPr/>
          <p:nvPr/>
        </p:nvSpPr>
        <p:spPr>
          <a:xfrm>
            <a:off x="7109490" y="2288857"/>
            <a:ext cx="177560" cy="257056"/>
          </a:xfrm>
          <a:custGeom>
            <a:avLst/>
            <a:gdLst/>
            <a:ahLst/>
            <a:cxnLst/>
            <a:rect l="0" t="0" r="0" b="0"/>
            <a:pathLst>
              <a:path w="177560" h="257056">
                <a:moveTo>
                  <a:pt x="8542" y="0"/>
                </a:moveTo>
                <a:lnTo>
                  <a:pt x="8542" y="9102"/>
                </a:lnTo>
                <a:lnTo>
                  <a:pt x="7590" y="17498"/>
                </a:lnTo>
                <a:lnTo>
                  <a:pt x="3991" y="42067"/>
                </a:lnTo>
                <a:lnTo>
                  <a:pt x="2651" y="52810"/>
                </a:lnTo>
                <a:lnTo>
                  <a:pt x="1757" y="61877"/>
                </a:lnTo>
                <a:lnTo>
                  <a:pt x="1162" y="69826"/>
                </a:lnTo>
                <a:lnTo>
                  <a:pt x="765" y="77031"/>
                </a:lnTo>
                <a:lnTo>
                  <a:pt x="324" y="90116"/>
                </a:lnTo>
                <a:lnTo>
                  <a:pt x="0" y="156858"/>
                </a:lnTo>
                <a:lnTo>
                  <a:pt x="943" y="167437"/>
                </a:lnTo>
                <a:lnTo>
                  <a:pt x="2523" y="177347"/>
                </a:lnTo>
                <a:lnTo>
                  <a:pt x="4530" y="186812"/>
                </a:lnTo>
                <a:lnTo>
                  <a:pt x="7772" y="195978"/>
                </a:lnTo>
                <a:lnTo>
                  <a:pt x="11839" y="204947"/>
                </a:lnTo>
                <a:lnTo>
                  <a:pt x="16454" y="213784"/>
                </a:lnTo>
                <a:lnTo>
                  <a:pt x="20484" y="220628"/>
                </a:lnTo>
                <a:lnTo>
                  <a:pt x="24124" y="226143"/>
                </a:lnTo>
                <a:lnTo>
                  <a:pt x="27502" y="230772"/>
                </a:lnTo>
                <a:lnTo>
                  <a:pt x="31660" y="234810"/>
                </a:lnTo>
                <a:lnTo>
                  <a:pt x="36336" y="238455"/>
                </a:lnTo>
                <a:lnTo>
                  <a:pt x="41359" y="241838"/>
                </a:lnTo>
                <a:lnTo>
                  <a:pt x="45660" y="244093"/>
                </a:lnTo>
                <a:lnTo>
                  <a:pt x="49480" y="245596"/>
                </a:lnTo>
                <a:lnTo>
                  <a:pt x="52979" y="246598"/>
                </a:lnTo>
                <a:lnTo>
                  <a:pt x="56264" y="248219"/>
                </a:lnTo>
                <a:lnTo>
                  <a:pt x="59407" y="250252"/>
                </a:lnTo>
                <a:lnTo>
                  <a:pt x="62455" y="252559"/>
                </a:lnTo>
                <a:lnTo>
                  <a:pt x="65438" y="254098"/>
                </a:lnTo>
                <a:lnTo>
                  <a:pt x="68381" y="255124"/>
                </a:lnTo>
                <a:lnTo>
                  <a:pt x="71294" y="255808"/>
                </a:lnTo>
                <a:lnTo>
                  <a:pt x="74190" y="256263"/>
                </a:lnTo>
                <a:lnTo>
                  <a:pt x="77072" y="256567"/>
                </a:lnTo>
                <a:lnTo>
                  <a:pt x="79946" y="256770"/>
                </a:lnTo>
                <a:lnTo>
                  <a:pt x="82815" y="256905"/>
                </a:lnTo>
                <a:lnTo>
                  <a:pt x="88542" y="257055"/>
                </a:lnTo>
                <a:lnTo>
                  <a:pt x="92356" y="256142"/>
                </a:lnTo>
                <a:lnTo>
                  <a:pt x="96802" y="254582"/>
                </a:lnTo>
                <a:lnTo>
                  <a:pt x="101672" y="252589"/>
                </a:lnTo>
                <a:lnTo>
                  <a:pt x="105871" y="251260"/>
                </a:lnTo>
                <a:lnTo>
                  <a:pt x="109624" y="250374"/>
                </a:lnTo>
                <a:lnTo>
                  <a:pt x="113077" y="249783"/>
                </a:lnTo>
                <a:lnTo>
                  <a:pt x="117285" y="246532"/>
                </a:lnTo>
                <a:lnTo>
                  <a:pt x="121994" y="241507"/>
                </a:lnTo>
                <a:lnTo>
                  <a:pt x="127040" y="235300"/>
                </a:lnTo>
                <a:lnTo>
                  <a:pt x="131355" y="230209"/>
                </a:lnTo>
                <a:lnTo>
                  <a:pt x="135185" y="225863"/>
                </a:lnTo>
                <a:lnTo>
                  <a:pt x="138691" y="222013"/>
                </a:lnTo>
                <a:lnTo>
                  <a:pt x="143885" y="213731"/>
                </a:lnTo>
                <a:lnTo>
                  <a:pt x="150206" y="202495"/>
                </a:lnTo>
                <a:lnTo>
                  <a:pt x="157278" y="189289"/>
                </a:lnTo>
                <a:lnTo>
                  <a:pt x="162944" y="176675"/>
                </a:lnTo>
                <a:lnTo>
                  <a:pt x="167675" y="164456"/>
                </a:lnTo>
                <a:lnTo>
                  <a:pt x="171780" y="152500"/>
                </a:lnTo>
                <a:lnTo>
                  <a:pt x="174518" y="142624"/>
                </a:lnTo>
                <a:lnTo>
                  <a:pt x="176342" y="134135"/>
                </a:lnTo>
                <a:lnTo>
                  <a:pt x="177559" y="126571"/>
                </a:lnTo>
                <a:lnTo>
                  <a:pt x="177417" y="114861"/>
                </a:lnTo>
                <a:lnTo>
                  <a:pt x="176371" y="100386"/>
                </a:lnTo>
                <a:lnTo>
                  <a:pt x="174721" y="84069"/>
                </a:lnTo>
                <a:lnTo>
                  <a:pt x="172667" y="70334"/>
                </a:lnTo>
                <a:lnTo>
                  <a:pt x="170347" y="58319"/>
                </a:lnTo>
                <a:lnTo>
                  <a:pt x="167847" y="47452"/>
                </a:lnTo>
                <a:lnTo>
                  <a:pt x="165227" y="39255"/>
                </a:lnTo>
                <a:lnTo>
                  <a:pt x="162529" y="32837"/>
                </a:lnTo>
                <a:lnTo>
                  <a:pt x="159777" y="27607"/>
                </a:lnTo>
                <a:lnTo>
                  <a:pt x="156038" y="23167"/>
                </a:lnTo>
                <a:lnTo>
                  <a:pt x="151641" y="19255"/>
                </a:lnTo>
                <a:lnTo>
                  <a:pt x="146803" y="15694"/>
                </a:lnTo>
                <a:lnTo>
                  <a:pt x="141674" y="12368"/>
                </a:lnTo>
                <a:lnTo>
                  <a:pt x="136349" y="9198"/>
                </a:lnTo>
                <a:lnTo>
                  <a:pt x="130894" y="6132"/>
                </a:lnTo>
                <a:lnTo>
                  <a:pt x="126305" y="4088"/>
                </a:lnTo>
                <a:lnTo>
                  <a:pt x="122294" y="2725"/>
                </a:lnTo>
                <a:lnTo>
                  <a:pt x="118666" y="1817"/>
                </a:lnTo>
                <a:lnTo>
                  <a:pt x="113391" y="1211"/>
                </a:lnTo>
                <a:lnTo>
                  <a:pt x="107016" y="808"/>
                </a:lnTo>
                <a:lnTo>
                  <a:pt x="99909" y="538"/>
                </a:lnTo>
                <a:lnTo>
                  <a:pt x="71703" y="160"/>
                </a:lnTo>
                <a:lnTo>
                  <a:pt x="43767" y="47"/>
                </a:lnTo>
                <a:lnTo>
                  <a:pt x="35835" y="984"/>
                </a:lnTo>
                <a:lnTo>
                  <a:pt x="28643" y="2561"/>
                </a:lnTo>
                <a:lnTo>
                  <a:pt x="8542" y="857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78"/>
          <p:cNvSpPr/>
          <p:nvPr/>
        </p:nvSpPr>
        <p:spPr>
          <a:xfrm>
            <a:off x="7375207" y="2254567"/>
            <a:ext cx="77153" cy="514351"/>
          </a:xfrm>
          <a:custGeom>
            <a:avLst/>
            <a:gdLst/>
            <a:ahLst/>
            <a:cxnLst/>
            <a:rect l="0" t="0" r="0" b="0"/>
            <a:pathLst>
              <a:path w="77153" h="514351">
                <a:moveTo>
                  <a:pt x="0" y="0"/>
                </a:moveTo>
                <a:lnTo>
                  <a:pt x="4551" y="13653"/>
                </a:lnTo>
                <a:lnTo>
                  <a:pt x="6844" y="21484"/>
                </a:lnTo>
                <a:lnTo>
                  <a:pt x="11932" y="40346"/>
                </a:lnTo>
                <a:lnTo>
                  <a:pt x="14622" y="54520"/>
                </a:lnTo>
                <a:lnTo>
                  <a:pt x="20151" y="90589"/>
                </a:lnTo>
                <a:lnTo>
                  <a:pt x="22959" y="105160"/>
                </a:lnTo>
                <a:lnTo>
                  <a:pt x="25784" y="116779"/>
                </a:lnTo>
                <a:lnTo>
                  <a:pt x="31462" y="135722"/>
                </a:lnTo>
                <a:lnTo>
                  <a:pt x="37160" y="153666"/>
                </a:lnTo>
                <a:lnTo>
                  <a:pt x="39062" y="162451"/>
                </a:lnTo>
                <a:lnTo>
                  <a:pt x="40328" y="171166"/>
                </a:lnTo>
                <a:lnTo>
                  <a:pt x="41174" y="179833"/>
                </a:lnTo>
                <a:lnTo>
                  <a:pt x="43642" y="191326"/>
                </a:lnTo>
                <a:lnTo>
                  <a:pt x="47191" y="204703"/>
                </a:lnTo>
                <a:lnTo>
                  <a:pt x="51464" y="219337"/>
                </a:lnTo>
                <a:lnTo>
                  <a:pt x="56216" y="245284"/>
                </a:lnTo>
                <a:lnTo>
                  <a:pt x="66578" y="317295"/>
                </a:lnTo>
                <a:lnTo>
                  <a:pt x="70102" y="346785"/>
                </a:lnTo>
                <a:lnTo>
                  <a:pt x="72453" y="370255"/>
                </a:lnTo>
                <a:lnTo>
                  <a:pt x="77152" y="5143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79"/>
          <p:cNvSpPr/>
          <p:nvPr/>
        </p:nvSpPr>
        <p:spPr>
          <a:xfrm>
            <a:off x="7349490" y="2212098"/>
            <a:ext cx="299475" cy="248092"/>
          </a:xfrm>
          <a:custGeom>
            <a:avLst/>
            <a:gdLst/>
            <a:ahLst/>
            <a:cxnLst/>
            <a:rect l="0" t="0" r="0" b="0"/>
            <a:pathLst>
              <a:path w="299475" h="248092">
                <a:moveTo>
                  <a:pt x="0" y="59614"/>
                </a:moveTo>
                <a:lnTo>
                  <a:pt x="29252" y="30361"/>
                </a:lnTo>
                <a:lnTo>
                  <a:pt x="34742" y="25825"/>
                </a:lnTo>
                <a:lnTo>
                  <a:pt x="43381" y="20784"/>
                </a:lnTo>
                <a:lnTo>
                  <a:pt x="58150" y="13396"/>
                </a:lnTo>
                <a:lnTo>
                  <a:pt x="63531" y="11657"/>
                </a:lnTo>
                <a:lnTo>
                  <a:pt x="69024" y="10497"/>
                </a:lnTo>
                <a:lnTo>
                  <a:pt x="74591" y="9725"/>
                </a:lnTo>
                <a:lnTo>
                  <a:pt x="80207" y="8257"/>
                </a:lnTo>
                <a:lnTo>
                  <a:pt x="85856" y="6326"/>
                </a:lnTo>
                <a:lnTo>
                  <a:pt x="91527" y="4086"/>
                </a:lnTo>
                <a:lnTo>
                  <a:pt x="99118" y="2593"/>
                </a:lnTo>
                <a:lnTo>
                  <a:pt x="107988" y="1597"/>
                </a:lnTo>
                <a:lnTo>
                  <a:pt x="117713" y="934"/>
                </a:lnTo>
                <a:lnTo>
                  <a:pt x="127052" y="492"/>
                </a:lnTo>
                <a:lnTo>
                  <a:pt x="145050" y="0"/>
                </a:lnTo>
                <a:lnTo>
                  <a:pt x="152897" y="821"/>
                </a:lnTo>
                <a:lnTo>
                  <a:pt x="160034" y="2321"/>
                </a:lnTo>
                <a:lnTo>
                  <a:pt x="166696" y="4274"/>
                </a:lnTo>
                <a:lnTo>
                  <a:pt x="173043" y="5575"/>
                </a:lnTo>
                <a:lnTo>
                  <a:pt x="179179" y="6444"/>
                </a:lnTo>
                <a:lnTo>
                  <a:pt x="185175" y="7022"/>
                </a:lnTo>
                <a:lnTo>
                  <a:pt x="192030" y="8360"/>
                </a:lnTo>
                <a:lnTo>
                  <a:pt x="199458" y="10205"/>
                </a:lnTo>
                <a:lnTo>
                  <a:pt x="207266" y="12387"/>
                </a:lnTo>
                <a:lnTo>
                  <a:pt x="213425" y="14794"/>
                </a:lnTo>
                <a:lnTo>
                  <a:pt x="218483" y="17352"/>
                </a:lnTo>
                <a:lnTo>
                  <a:pt x="222808" y="20009"/>
                </a:lnTo>
                <a:lnTo>
                  <a:pt x="229500" y="23686"/>
                </a:lnTo>
                <a:lnTo>
                  <a:pt x="247098" y="32851"/>
                </a:lnTo>
                <a:lnTo>
                  <a:pt x="255219" y="37962"/>
                </a:lnTo>
                <a:lnTo>
                  <a:pt x="262539" y="43274"/>
                </a:lnTo>
                <a:lnTo>
                  <a:pt x="269324" y="48721"/>
                </a:lnTo>
                <a:lnTo>
                  <a:pt x="274799" y="54257"/>
                </a:lnTo>
                <a:lnTo>
                  <a:pt x="279402" y="59853"/>
                </a:lnTo>
                <a:lnTo>
                  <a:pt x="283422" y="65488"/>
                </a:lnTo>
                <a:lnTo>
                  <a:pt x="287055" y="71150"/>
                </a:lnTo>
                <a:lnTo>
                  <a:pt x="290430" y="76830"/>
                </a:lnTo>
                <a:lnTo>
                  <a:pt x="293633" y="82521"/>
                </a:lnTo>
                <a:lnTo>
                  <a:pt x="295768" y="88221"/>
                </a:lnTo>
                <a:lnTo>
                  <a:pt x="297191" y="93925"/>
                </a:lnTo>
                <a:lnTo>
                  <a:pt x="298140" y="99633"/>
                </a:lnTo>
                <a:lnTo>
                  <a:pt x="298772" y="106296"/>
                </a:lnTo>
                <a:lnTo>
                  <a:pt x="299194" y="113595"/>
                </a:lnTo>
                <a:lnTo>
                  <a:pt x="299474" y="121319"/>
                </a:lnTo>
                <a:lnTo>
                  <a:pt x="298709" y="127421"/>
                </a:lnTo>
                <a:lnTo>
                  <a:pt x="297247" y="132441"/>
                </a:lnTo>
                <a:lnTo>
                  <a:pt x="295320" y="136740"/>
                </a:lnTo>
                <a:lnTo>
                  <a:pt x="291177" y="142464"/>
                </a:lnTo>
                <a:lnTo>
                  <a:pt x="285558" y="149137"/>
                </a:lnTo>
                <a:lnTo>
                  <a:pt x="273599" y="162267"/>
                </a:lnTo>
                <a:lnTo>
                  <a:pt x="265110" y="171278"/>
                </a:lnTo>
                <a:lnTo>
                  <a:pt x="257702" y="177872"/>
                </a:lnTo>
                <a:lnTo>
                  <a:pt x="236771" y="195358"/>
                </a:lnTo>
                <a:lnTo>
                  <a:pt x="227380" y="201545"/>
                </a:lnTo>
                <a:lnTo>
                  <a:pt x="219214" y="205670"/>
                </a:lnTo>
                <a:lnTo>
                  <a:pt x="204108" y="211205"/>
                </a:lnTo>
                <a:lnTo>
                  <a:pt x="187870" y="216840"/>
                </a:lnTo>
                <a:lnTo>
                  <a:pt x="180492" y="219677"/>
                </a:lnTo>
                <a:lnTo>
                  <a:pt x="173667" y="222520"/>
                </a:lnTo>
                <a:lnTo>
                  <a:pt x="167213" y="225368"/>
                </a:lnTo>
                <a:lnTo>
                  <a:pt x="158147" y="228219"/>
                </a:lnTo>
                <a:lnTo>
                  <a:pt x="147342" y="231072"/>
                </a:lnTo>
                <a:lnTo>
                  <a:pt x="135375" y="233927"/>
                </a:lnTo>
                <a:lnTo>
                  <a:pt x="125492" y="235830"/>
                </a:lnTo>
                <a:lnTo>
                  <a:pt x="116999" y="237099"/>
                </a:lnTo>
                <a:lnTo>
                  <a:pt x="109432" y="237945"/>
                </a:lnTo>
                <a:lnTo>
                  <a:pt x="103434" y="239461"/>
                </a:lnTo>
                <a:lnTo>
                  <a:pt x="94230" y="243686"/>
                </a:lnTo>
                <a:lnTo>
                  <a:pt x="89490" y="245194"/>
                </a:lnTo>
                <a:lnTo>
                  <a:pt x="84426" y="246199"/>
                </a:lnTo>
                <a:lnTo>
                  <a:pt x="79144" y="246869"/>
                </a:lnTo>
                <a:lnTo>
                  <a:pt x="70735" y="247614"/>
                </a:lnTo>
                <a:lnTo>
                  <a:pt x="62870" y="247944"/>
                </a:lnTo>
                <a:lnTo>
                  <a:pt x="53024" y="248091"/>
                </a:lnTo>
                <a:lnTo>
                  <a:pt x="47732" y="247178"/>
                </a:lnTo>
                <a:lnTo>
                  <a:pt x="42299" y="245617"/>
                </a:lnTo>
                <a:lnTo>
                  <a:pt x="25717" y="23963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80"/>
          <p:cNvSpPr/>
          <p:nvPr/>
        </p:nvSpPr>
        <p:spPr>
          <a:xfrm>
            <a:off x="7714539" y="2211754"/>
            <a:ext cx="226454" cy="291230"/>
          </a:xfrm>
          <a:custGeom>
            <a:avLst/>
            <a:gdLst/>
            <a:ahLst/>
            <a:cxnLst/>
            <a:rect l="0" t="0" r="0" b="0"/>
            <a:pathLst>
              <a:path w="226454" h="291230">
                <a:moveTo>
                  <a:pt x="3568" y="145683"/>
                </a:moveTo>
                <a:lnTo>
                  <a:pt x="21771" y="145683"/>
                </a:lnTo>
                <a:lnTo>
                  <a:pt x="29992" y="144731"/>
                </a:lnTo>
                <a:lnTo>
                  <a:pt x="38328" y="143143"/>
                </a:lnTo>
                <a:lnTo>
                  <a:pt x="46744" y="141132"/>
                </a:lnTo>
                <a:lnTo>
                  <a:pt x="54259" y="138839"/>
                </a:lnTo>
                <a:lnTo>
                  <a:pt x="61175" y="136358"/>
                </a:lnTo>
                <a:lnTo>
                  <a:pt x="67690" y="133751"/>
                </a:lnTo>
                <a:lnTo>
                  <a:pt x="73939" y="131061"/>
                </a:lnTo>
                <a:lnTo>
                  <a:pt x="85961" y="125532"/>
                </a:lnTo>
                <a:lnTo>
                  <a:pt x="93740" y="120819"/>
                </a:lnTo>
                <a:lnTo>
                  <a:pt x="102735" y="114819"/>
                </a:lnTo>
                <a:lnTo>
                  <a:pt x="112542" y="107962"/>
                </a:lnTo>
                <a:lnTo>
                  <a:pt x="121937" y="100534"/>
                </a:lnTo>
                <a:lnTo>
                  <a:pt x="131058" y="92723"/>
                </a:lnTo>
                <a:lnTo>
                  <a:pt x="139997" y="84659"/>
                </a:lnTo>
                <a:lnTo>
                  <a:pt x="146909" y="75473"/>
                </a:lnTo>
                <a:lnTo>
                  <a:pt x="152468" y="65539"/>
                </a:lnTo>
                <a:lnTo>
                  <a:pt x="157127" y="55106"/>
                </a:lnTo>
                <a:lnTo>
                  <a:pt x="159281" y="46246"/>
                </a:lnTo>
                <a:lnTo>
                  <a:pt x="159764" y="38434"/>
                </a:lnTo>
                <a:lnTo>
                  <a:pt x="159134" y="31322"/>
                </a:lnTo>
                <a:lnTo>
                  <a:pt x="157761" y="25627"/>
                </a:lnTo>
                <a:lnTo>
                  <a:pt x="153696" y="16760"/>
                </a:lnTo>
                <a:lnTo>
                  <a:pt x="148714" y="9644"/>
                </a:lnTo>
                <a:lnTo>
                  <a:pt x="146052" y="6413"/>
                </a:lnTo>
                <a:lnTo>
                  <a:pt x="143325" y="4259"/>
                </a:lnTo>
                <a:lnTo>
                  <a:pt x="140555" y="2823"/>
                </a:lnTo>
                <a:lnTo>
                  <a:pt x="137755" y="1865"/>
                </a:lnTo>
                <a:lnTo>
                  <a:pt x="133983" y="1227"/>
                </a:lnTo>
                <a:lnTo>
                  <a:pt x="129564" y="802"/>
                </a:lnTo>
                <a:lnTo>
                  <a:pt x="120526" y="329"/>
                </a:lnTo>
                <a:lnTo>
                  <a:pt x="113335" y="119"/>
                </a:lnTo>
                <a:lnTo>
                  <a:pt x="103931" y="0"/>
                </a:lnTo>
                <a:lnTo>
                  <a:pt x="99052" y="1889"/>
                </a:lnTo>
                <a:lnTo>
                  <a:pt x="92941" y="5053"/>
                </a:lnTo>
                <a:lnTo>
                  <a:pt x="86010" y="9067"/>
                </a:lnTo>
                <a:lnTo>
                  <a:pt x="80437" y="12696"/>
                </a:lnTo>
                <a:lnTo>
                  <a:pt x="75769" y="16067"/>
                </a:lnTo>
                <a:lnTo>
                  <a:pt x="71705" y="19267"/>
                </a:lnTo>
                <a:lnTo>
                  <a:pt x="67090" y="23306"/>
                </a:lnTo>
                <a:lnTo>
                  <a:pt x="62108" y="27904"/>
                </a:lnTo>
                <a:lnTo>
                  <a:pt x="56882" y="32873"/>
                </a:lnTo>
                <a:lnTo>
                  <a:pt x="52446" y="38092"/>
                </a:lnTo>
                <a:lnTo>
                  <a:pt x="48536" y="43475"/>
                </a:lnTo>
                <a:lnTo>
                  <a:pt x="44977" y="48970"/>
                </a:lnTo>
                <a:lnTo>
                  <a:pt x="41651" y="54537"/>
                </a:lnTo>
                <a:lnTo>
                  <a:pt x="38482" y="60154"/>
                </a:lnTo>
                <a:lnTo>
                  <a:pt x="35417" y="65804"/>
                </a:lnTo>
                <a:lnTo>
                  <a:pt x="22001" y="91958"/>
                </a:lnTo>
                <a:lnTo>
                  <a:pt x="17761" y="102247"/>
                </a:lnTo>
                <a:lnTo>
                  <a:pt x="13983" y="112915"/>
                </a:lnTo>
                <a:lnTo>
                  <a:pt x="10511" y="123838"/>
                </a:lnTo>
                <a:lnTo>
                  <a:pt x="7245" y="137787"/>
                </a:lnTo>
                <a:lnTo>
                  <a:pt x="4114" y="153754"/>
                </a:lnTo>
                <a:lnTo>
                  <a:pt x="1074" y="171066"/>
                </a:lnTo>
                <a:lnTo>
                  <a:pt x="0" y="186418"/>
                </a:lnTo>
                <a:lnTo>
                  <a:pt x="237" y="200462"/>
                </a:lnTo>
                <a:lnTo>
                  <a:pt x="1348" y="213635"/>
                </a:lnTo>
                <a:lnTo>
                  <a:pt x="2088" y="224322"/>
                </a:lnTo>
                <a:lnTo>
                  <a:pt x="2910" y="241276"/>
                </a:lnTo>
                <a:lnTo>
                  <a:pt x="5034" y="247512"/>
                </a:lnTo>
                <a:lnTo>
                  <a:pt x="8356" y="252621"/>
                </a:lnTo>
                <a:lnTo>
                  <a:pt x="17126" y="261791"/>
                </a:lnTo>
                <a:lnTo>
                  <a:pt x="39302" y="284245"/>
                </a:lnTo>
                <a:lnTo>
                  <a:pt x="43584" y="286635"/>
                </a:lnTo>
                <a:lnTo>
                  <a:pt x="48342" y="288229"/>
                </a:lnTo>
                <a:lnTo>
                  <a:pt x="53420" y="289291"/>
                </a:lnTo>
                <a:lnTo>
                  <a:pt x="57758" y="289999"/>
                </a:lnTo>
                <a:lnTo>
                  <a:pt x="61602" y="290471"/>
                </a:lnTo>
                <a:lnTo>
                  <a:pt x="65117" y="290786"/>
                </a:lnTo>
                <a:lnTo>
                  <a:pt x="71271" y="290996"/>
                </a:lnTo>
                <a:lnTo>
                  <a:pt x="88268" y="291229"/>
                </a:lnTo>
                <a:lnTo>
                  <a:pt x="96230" y="290339"/>
                </a:lnTo>
                <a:lnTo>
                  <a:pt x="103442" y="288793"/>
                </a:lnTo>
                <a:lnTo>
                  <a:pt x="110156" y="286810"/>
                </a:lnTo>
                <a:lnTo>
                  <a:pt x="116537" y="285487"/>
                </a:lnTo>
                <a:lnTo>
                  <a:pt x="122695" y="284606"/>
                </a:lnTo>
                <a:lnTo>
                  <a:pt x="128707" y="284019"/>
                </a:lnTo>
                <a:lnTo>
                  <a:pt x="134619" y="282674"/>
                </a:lnTo>
                <a:lnTo>
                  <a:pt x="140466" y="280826"/>
                </a:lnTo>
                <a:lnTo>
                  <a:pt x="146268" y="278641"/>
                </a:lnTo>
                <a:lnTo>
                  <a:pt x="155851" y="273374"/>
                </a:lnTo>
                <a:lnTo>
                  <a:pt x="226453" y="23140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81"/>
          <p:cNvSpPr/>
          <p:nvPr/>
        </p:nvSpPr>
        <p:spPr>
          <a:xfrm>
            <a:off x="8043862" y="2228850"/>
            <a:ext cx="214314" cy="42863"/>
          </a:xfrm>
          <a:custGeom>
            <a:avLst/>
            <a:gdLst/>
            <a:ahLst/>
            <a:cxnLst/>
            <a:rect l="0" t="0" r="0" b="0"/>
            <a:pathLst>
              <a:path w="214314" h="42863">
                <a:moveTo>
                  <a:pt x="0" y="42862"/>
                </a:moveTo>
                <a:lnTo>
                  <a:pt x="13653" y="33761"/>
                </a:lnTo>
                <a:lnTo>
                  <a:pt x="18627" y="31079"/>
                </a:lnTo>
                <a:lnTo>
                  <a:pt x="22896" y="29292"/>
                </a:lnTo>
                <a:lnTo>
                  <a:pt x="26694" y="28100"/>
                </a:lnTo>
                <a:lnTo>
                  <a:pt x="31131" y="27306"/>
                </a:lnTo>
                <a:lnTo>
                  <a:pt x="35994" y="26776"/>
                </a:lnTo>
                <a:lnTo>
                  <a:pt x="41141" y="26423"/>
                </a:lnTo>
                <a:lnTo>
                  <a:pt x="46477" y="25235"/>
                </a:lnTo>
                <a:lnTo>
                  <a:pt x="51940" y="23491"/>
                </a:lnTo>
                <a:lnTo>
                  <a:pt x="57486" y="21376"/>
                </a:lnTo>
                <a:lnTo>
                  <a:pt x="64995" y="19965"/>
                </a:lnTo>
                <a:lnTo>
                  <a:pt x="73810" y="19025"/>
                </a:lnTo>
                <a:lnTo>
                  <a:pt x="83496" y="18398"/>
                </a:lnTo>
                <a:lnTo>
                  <a:pt x="96622" y="17028"/>
                </a:lnTo>
                <a:lnTo>
                  <a:pt x="150354" y="10524"/>
                </a:lnTo>
                <a:lnTo>
                  <a:pt x="157387" y="9874"/>
                </a:lnTo>
                <a:lnTo>
                  <a:pt x="163979" y="9440"/>
                </a:lnTo>
                <a:lnTo>
                  <a:pt x="170280" y="9150"/>
                </a:lnTo>
                <a:lnTo>
                  <a:pt x="176385" y="8958"/>
                </a:lnTo>
                <a:lnTo>
                  <a:pt x="183313" y="7877"/>
                </a:lnTo>
                <a:lnTo>
                  <a:pt x="190788" y="6203"/>
                </a:lnTo>
                <a:lnTo>
                  <a:pt x="214313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82"/>
          <p:cNvSpPr/>
          <p:nvPr/>
        </p:nvSpPr>
        <p:spPr>
          <a:xfrm>
            <a:off x="8018144" y="2334347"/>
            <a:ext cx="282894" cy="57381"/>
          </a:xfrm>
          <a:custGeom>
            <a:avLst/>
            <a:gdLst/>
            <a:ahLst/>
            <a:cxnLst/>
            <a:rect l="0" t="0" r="0" b="0"/>
            <a:pathLst>
              <a:path w="282894" h="57381">
                <a:moveTo>
                  <a:pt x="0" y="57380"/>
                </a:moveTo>
                <a:lnTo>
                  <a:pt x="9103" y="52829"/>
                </a:lnTo>
                <a:lnTo>
                  <a:pt x="12736" y="50536"/>
                </a:lnTo>
                <a:lnTo>
                  <a:pt x="16111" y="48055"/>
                </a:lnTo>
                <a:lnTo>
                  <a:pt x="19313" y="45449"/>
                </a:lnTo>
                <a:lnTo>
                  <a:pt x="22401" y="43711"/>
                </a:lnTo>
                <a:lnTo>
                  <a:pt x="25411" y="42552"/>
                </a:lnTo>
                <a:lnTo>
                  <a:pt x="28371" y="41780"/>
                </a:lnTo>
                <a:lnTo>
                  <a:pt x="37965" y="40312"/>
                </a:lnTo>
                <a:lnTo>
                  <a:pt x="68943" y="36142"/>
                </a:lnTo>
                <a:lnTo>
                  <a:pt x="85967" y="32744"/>
                </a:lnTo>
                <a:lnTo>
                  <a:pt x="103032" y="28573"/>
                </a:lnTo>
                <a:lnTo>
                  <a:pt x="120123" y="23888"/>
                </a:lnTo>
                <a:lnTo>
                  <a:pt x="134375" y="20765"/>
                </a:lnTo>
                <a:lnTo>
                  <a:pt x="146733" y="18682"/>
                </a:lnTo>
                <a:lnTo>
                  <a:pt x="157830" y="17294"/>
                </a:lnTo>
                <a:lnTo>
                  <a:pt x="171895" y="14463"/>
                </a:lnTo>
                <a:lnTo>
                  <a:pt x="187939" y="10672"/>
                </a:lnTo>
                <a:lnTo>
                  <a:pt x="205303" y="6239"/>
                </a:lnTo>
                <a:lnTo>
                  <a:pt x="217831" y="3283"/>
                </a:lnTo>
                <a:lnTo>
                  <a:pt x="227136" y="1313"/>
                </a:lnTo>
                <a:lnTo>
                  <a:pt x="234292" y="0"/>
                </a:lnTo>
                <a:lnTo>
                  <a:pt x="241920" y="76"/>
                </a:lnTo>
                <a:lnTo>
                  <a:pt x="249863" y="1080"/>
                </a:lnTo>
                <a:lnTo>
                  <a:pt x="258015" y="2702"/>
                </a:lnTo>
                <a:lnTo>
                  <a:pt x="264403" y="3783"/>
                </a:lnTo>
                <a:lnTo>
                  <a:pt x="269614" y="4504"/>
                </a:lnTo>
                <a:lnTo>
                  <a:pt x="282893" y="59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83"/>
          <p:cNvSpPr/>
          <p:nvPr/>
        </p:nvSpPr>
        <p:spPr>
          <a:xfrm>
            <a:off x="8446769" y="2280285"/>
            <a:ext cx="291466" cy="17146"/>
          </a:xfrm>
          <a:custGeom>
            <a:avLst/>
            <a:gdLst/>
            <a:ahLst/>
            <a:cxnLst/>
            <a:rect l="0" t="0" r="0" b="0"/>
            <a:pathLst>
              <a:path w="291466" h="17146">
                <a:moveTo>
                  <a:pt x="0" y="17145"/>
                </a:moveTo>
                <a:lnTo>
                  <a:pt x="177581" y="17145"/>
                </a:lnTo>
                <a:lnTo>
                  <a:pt x="191730" y="16192"/>
                </a:lnTo>
                <a:lnTo>
                  <a:pt x="203068" y="14604"/>
                </a:lnTo>
                <a:lnTo>
                  <a:pt x="212532" y="12594"/>
                </a:lnTo>
                <a:lnTo>
                  <a:pt x="221698" y="11253"/>
                </a:lnTo>
                <a:lnTo>
                  <a:pt x="230666" y="10359"/>
                </a:lnTo>
                <a:lnTo>
                  <a:pt x="246346" y="9367"/>
                </a:lnTo>
                <a:lnTo>
                  <a:pt x="256490" y="8925"/>
                </a:lnTo>
                <a:lnTo>
                  <a:pt x="262434" y="7855"/>
                </a:lnTo>
                <a:lnTo>
                  <a:pt x="269254" y="6189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84"/>
          <p:cNvSpPr/>
          <p:nvPr/>
        </p:nvSpPr>
        <p:spPr>
          <a:xfrm>
            <a:off x="8738234" y="2074545"/>
            <a:ext cx="77154" cy="437198"/>
          </a:xfrm>
          <a:custGeom>
            <a:avLst/>
            <a:gdLst/>
            <a:ahLst/>
            <a:cxnLst/>
            <a:rect l="0" t="0" r="0" b="0"/>
            <a:pathLst>
              <a:path w="77154" h="437198">
                <a:moveTo>
                  <a:pt x="77153" y="0"/>
                </a:moveTo>
                <a:lnTo>
                  <a:pt x="72602" y="9101"/>
                </a:lnTo>
                <a:lnTo>
                  <a:pt x="70368" y="16110"/>
                </a:lnTo>
                <a:lnTo>
                  <a:pt x="69110" y="27950"/>
                </a:lnTo>
                <a:lnTo>
                  <a:pt x="68934" y="32921"/>
                </a:lnTo>
                <a:lnTo>
                  <a:pt x="67864" y="38140"/>
                </a:lnTo>
                <a:lnTo>
                  <a:pt x="66198" y="43524"/>
                </a:lnTo>
                <a:lnTo>
                  <a:pt x="64134" y="49018"/>
                </a:lnTo>
                <a:lnTo>
                  <a:pt x="61842" y="60203"/>
                </a:lnTo>
                <a:lnTo>
                  <a:pt x="61231" y="65853"/>
                </a:lnTo>
                <a:lnTo>
                  <a:pt x="58918" y="77239"/>
                </a:lnTo>
                <a:lnTo>
                  <a:pt x="51269" y="110211"/>
                </a:lnTo>
                <a:lnTo>
                  <a:pt x="47514" y="130624"/>
                </a:lnTo>
                <a:lnTo>
                  <a:pt x="44059" y="152805"/>
                </a:lnTo>
                <a:lnTo>
                  <a:pt x="40803" y="176165"/>
                </a:lnTo>
                <a:lnTo>
                  <a:pt x="38632" y="194596"/>
                </a:lnTo>
                <a:lnTo>
                  <a:pt x="37185" y="209740"/>
                </a:lnTo>
                <a:lnTo>
                  <a:pt x="36220" y="222694"/>
                </a:lnTo>
                <a:lnTo>
                  <a:pt x="25761" y="313739"/>
                </a:lnTo>
                <a:lnTo>
                  <a:pt x="21936" y="338699"/>
                </a:lnTo>
                <a:lnTo>
                  <a:pt x="18435" y="356292"/>
                </a:lnTo>
                <a:lnTo>
                  <a:pt x="15148" y="368973"/>
                </a:lnTo>
                <a:lnTo>
                  <a:pt x="8955" y="390683"/>
                </a:lnTo>
                <a:lnTo>
                  <a:pt x="5971" y="400472"/>
                </a:lnTo>
                <a:lnTo>
                  <a:pt x="3980" y="407951"/>
                </a:lnTo>
                <a:lnTo>
                  <a:pt x="2654" y="413890"/>
                </a:lnTo>
                <a:lnTo>
                  <a:pt x="0" y="43719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85"/>
          <p:cNvSpPr/>
          <p:nvPr/>
        </p:nvSpPr>
        <p:spPr>
          <a:xfrm>
            <a:off x="6526530" y="2902405"/>
            <a:ext cx="360046" cy="680739"/>
          </a:xfrm>
          <a:custGeom>
            <a:avLst/>
            <a:gdLst/>
            <a:ahLst/>
            <a:cxnLst/>
            <a:rect l="0" t="0" r="0" b="0"/>
            <a:pathLst>
              <a:path w="360046" h="680739">
                <a:moveTo>
                  <a:pt x="0" y="12245"/>
                </a:moveTo>
                <a:lnTo>
                  <a:pt x="0" y="25897"/>
                </a:lnTo>
                <a:lnTo>
                  <a:pt x="952" y="39444"/>
                </a:lnTo>
                <a:lnTo>
                  <a:pt x="4551" y="79896"/>
                </a:lnTo>
                <a:lnTo>
                  <a:pt x="9325" y="122004"/>
                </a:lnTo>
                <a:lnTo>
                  <a:pt x="11931" y="142568"/>
                </a:lnTo>
                <a:lnTo>
                  <a:pt x="14621" y="158182"/>
                </a:lnTo>
                <a:lnTo>
                  <a:pt x="17368" y="170496"/>
                </a:lnTo>
                <a:lnTo>
                  <a:pt x="22006" y="189259"/>
                </a:lnTo>
                <a:lnTo>
                  <a:pt x="24068" y="203948"/>
                </a:lnTo>
                <a:lnTo>
                  <a:pt x="32604" y="224446"/>
                </a:lnTo>
                <a:lnTo>
                  <a:pt x="38881" y="236580"/>
                </a:lnTo>
                <a:lnTo>
                  <a:pt x="48395" y="252602"/>
                </a:lnTo>
                <a:lnTo>
                  <a:pt x="59106" y="266976"/>
                </a:lnTo>
                <a:lnTo>
                  <a:pt x="62264" y="270648"/>
                </a:lnTo>
                <a:lnTo>
                  <a:pt x="65322" y="273096"/>
                </a:lnTo>
                <a:lnTo>
                  <a:pt x="71259" y="275816"/>
                </a:lnTo>
                <a:lnTo>
                  <a:pt x="79614" y="277025"/>
                </a:lnTo>
                <a:lnTo>
                  <a:pt x="88723" y="277562"/>
                </a:lnTo>
                <a:lnTo>
                  <a:pt x="95947" y="277801"/>
                </a:lnTo>
                <a:lnTo>
                  <a:pt x="99207" y="276912"/>
                </a:lnTo>
                <a:lnTo>
                  <a:pt x="105369" y="273385"/>
                </a:lnTo>
                <a:lnTo>
                  <a:pt x="111283" y="266102"/>
                </a:lnTo>
                <a:lnTo>
                  <a:pt x="122508" y="248752"/>
                </a:lnTo>
                <a:lnTo>
                  <a:pt x="131600" y="232611"/>
                </a:lnTo>
                <a:lnTo>
                  <a:pt x="138816" y="212738"/>
                </a:lnTo>
                <a:lnTo>
                  <a:pt x="142659" y="193745"/>
                </a:lnTo>
                <a:lnTo>
                  <a:pt x="145319" y="176732"/>
                </a:lnTo>
                <a:lnTo>
                  <a:pt x="151218" y="156443"/>
                </a:lnTo>
                <a:lnTo>
                  <a:pt x="152933" y="144278"/>
                </a:lnTo>
                <a:lnTo>
                  <a:pt x="156235" y="122361"/>
                </a:lnTo>
                <a:lnTo>
                  <a:pt x="158449" y="108516"/>
                </a:lnTo>
                <a:lnTo>
                  <a:pt x="159925" y="93570"/>
                </a:lnTo>
                <a:lnTo>
                  <a:pt x="160909" y="77892"/>
                </a:lnTo>
                <a:lnTo>
                  <a:pt x="161565" y="61724"/>
                </a:lnTo>
                <a:lnTo>
                  <a:pt x="162955" y="48088"/>
                </a:lnTo>
                <a:lnTo>
                  <a:pt x="164834" y="36141"/>
                </a:lnTo>
                <a:lnTo>
                  <a:pt x="170143" y="10086"/>
                </a:lnTo>
                <a:lnTo>
                  <a:pt x="173409" y="3983"/>
                </a:lnTo>
                <a:lnTo>
                  <a:pt x="175613" y="1022"/>
                </a:lnTo>
                <a:lnTo>
                  <a:pt x="177083" y="0"/>
                </a:lnTo>
                <a:lnTo>
                  <a:pt x="178063" y="272"/>
                </a:lnTo>
                <a:lnTo>
                  <a:pt x="178716" y="1405"/>
                </a:lnTo>
                <a:lnTo>
                  <a:pt x="186608" y="22804"/>
                </a:lnTo>
                <a:lnTo>
                  <a:pt x="193615" y="40561"/>
                </a:lnTo>
                <a:lnTo>
                  <a:pt x="198020" y="60746"/>
                </a:lnTo>
                <a:lnTo>
                  <a:pt x="201546" y="71248"/>
                </a:lnTo>
                <a:lnTo>
                  <a:pt x="205800" y="83013"/>
                </a:lnTo>
                <a:lnTo>
                  <a:pt x="208638" y="96571"/>
                </a:lnTo>
                <a:lnTo>
                  <a:pt x="210530" y="111325"/>
                </a:lnTo>
                <a:lnTo>
                  <a:pt x="211791" y="126875"/>
                </a:lnTo>
                <a:lnTo>
                  <a:pt x="213584" y="140100"/>
                </a:lnTo>
                <a:lnTo>
                  <a:pt x="215732" y="151774"/>
                </a:lnTo>
                <a:lnTo>
                  <a:pt x="218116" y="162414"/>
                </a:lnTo>
                <a:lnTo>
                  <a:pt x="219706" y="173318"/>
                </a:lnTo>
                <a:lnTo>
                  <a:pt x="220765" y="184397"/>
                </a:lnTo>
                <a:lnTo>
                  <a:pt x="221472" y="195593"/>
                </a:lnTo>
                <a:lnTo>
                  <a:pt x="222257" y="215653"/>
                </a:lnTo>
                <a:lnTo>
                  <a:pt x="222699" y="245551"/>
                </a:lnTo>
                <a:lnTo>
                  <a:pt x="222874" y="323820"/>
                </a:lnTo>
                <a:lnTo>
                  <a:pt x="221925" y="335214"/>
                </a:lnTo>
                <a:lnTo>
                  <a:pt x="220340" y="346620"/>
                </a:lnTo>
                <a:lnTo>
                  <a:pt x="218331" y="358034"/>
                </a:lnTo>
                <a:lnTo>
                  <a:pt x="216039" y="377073"/>
                </a:lnTo>
                <a:lnTo>
                  <a:pt x="208262" y="453717"/>
                </a:lnTo>
                <a:lnTo>
                  <a:pt x="202733" y="499285"/>
                </a:lnTo>
                <a:lnTo>
                  <a:pt x="199926" y="516961"/>
                </a:lnTo>
                <a:lnTo>
                  <a:pt x="197101" y="531602"/>
                </a:lnTo>
                <a:lnTo>
                  <a:pt x="194265" y="544221"/>
                </a:lnTo>
                <a:lnTo>
                  <a:pt x="191422" y="555490"/>
                </a:lnTo>
                <a:lnTo>
                  <a:pt x="185724" y="575632"/>
                </a:lnTo>
                <a:lnTo>
                  <a:pt x="182557" y="591569"/>
                </a:lnTo>
                <a:lnTo>
                  <a:pt x="180196" y="605002"/>
                </a:lnTo>
                <a:lnTo>
                  <a:pt x="175972" y="617322"/>
                </a:lnTo>
                <a:lnTo>
                  <a:pt x="168379" y="629148"/>
                </a:lnTo>
                <a:lnTo>
                  <a:pt x="158655" y="640754"/>
                </a:lnTo>
                <a:lnTo>
                  <a:pt x="147983" y="652262"/>
                </a:lnTo>
                <a:lnTo>
                  <a:pt x="135816" y="664900"/>
                </a:lnTo>
                <a:lnTo>
                  <a:pt x="126720" y="671566"/>
                </a:lnTo>
                <a:lnTo>
                  <a:pt x="117279" y="676752"/>
                </a:lnTo>
                <a:lnTo>
                  <a:pt x="109909" y="679056"/>
                </a:lnTo>
                <a:lnTo>
                  <a:pt x="100405" y="680353"/>
                </a:lnTo>
                <a:lnTo>
                  <a:pt x="91931" y="680657"/>
                </a:lnTo>
                <a:lnTo>
                  <a:pt x="87005" y="680738"/>
                </a:lnTo>
                <a:lnTo>
                  <a:pt x="76452" y="678288"/>
                </a:lnTo>
                <a:lnTo>
                  <a:pt x="66363" y="674023"/>
                </a:lnTo>
                <a:lnTo>
                  <a:pt x="54376" y="666268"/>
                </a:lnTo>
                <a:lnTo>
                  <a:pt x="44487" y="660744"/>
                </a:lnTo>
                <a:lnTo>
                  <a:pt x="33742" y="652574"/>
                </a:lnTo>
                <a:lnTo>
                  <a:pt x="23569" y="642593"/>
                </a:lnTo>
                <a:lnTo>
                  <a:pt x="12486" y="626264"/>
                </a:lnTo>
                <a:lnTo>
                  <a:pt x="6185" y="615025"/>
                </a:lnTo>
                <a:lnTo>
                  <a:pt x="2748" y="603679"/>
                </a:lnTo>
                <a:lnTo>
                  <a:pt x="814" y="584042"/>
                </a:lnTo>
                <a:lnTo>
                  <a:pt x="362" y="569272"/>
                </a:lnTo>
                <a:lnTo>
                  <a:pt x="1059" y="549294"/>
                </a:lnTo>
                <a:lnTo>
                  <a:pt x="4598" y="533825"/>
                </a:lnTo>
                <a:lnTo>
                  <a:pt x="9346" y="517426"/>
                </a:lnTo>
                <a:lnTo>
                  <a:pt x="17374" y="492128"/>
                </a:lnTo>
                <a:lnTo>
                  <a:pt x="20155" y="483614"/>
                </a:lnTo>
                <a:lnTo>
                  <a:pt x="25819" y="474129"/>
                </a:lnTo>
                <a:lnTo>
                  <a:pt x="33406" y="463995"/>
                </a:lnTo>
                <a:lnTo>
                  <a:pt x="42272" y="453429"/>
                </a:lnTo>
                <a:lnTo>
                  <a:pt x="49136" y="443527"/>
                </a:lnTo>
                <a:lnTo>
                  <a:pt x="59303" y="424906"/>
                </a:lnTo>
                <a:lnTo>
                  <a:pt x="65253" y="416892"/>
                </a:lnTo>
                <a:lnTo>
                  <a:pt x="72077" y="409645"/>
                </a:lnTo>
                <a:lnTo>
                  <a:pt x="79483" y="402908"/>
                </a:lnTo>
                <a:lnTo>
                  <a:pt x="86327" y="397464"/>
                </a:lnTo>
                <a:lnTo>
                  <a:pt x="92793" y="392883"/>
                </a:lnTo>
                <a:lnTo>
                  <a:pt x="99010" y="388876"/>
                </a:lnTo>
                <a:lnTo>
                  <a:pt x="105059" y="385252"/>
                </a:lnTo>
                <a:lnTo>
                  <a:pt x="110997" y="381884"/>
                </a:lnTo>
                <a:lnTo>
                  <a:pt x="116860" y="378686"/>
                </a:lnTo>
                <a:lnTo>
                  <a:pt x="125532" y="374649"/>
                </a:lnTo>
                <a:lnTo>
                  <a:pt x="166049" y="357022"/>
                </a:lnTo>
                <a:lnTo>
                  <a:pt x="173564" y="353538"/>
                </a:lnTo>
                <a:lnTo>
                  <a:pt x="180479" y="351216"/>
                </a:lnTo>
                <a:lnTo>
                  <a:pt x="186994" y="349668"/>
                </a:lnTo>
                <a:lnTo>
                  <a:pt x="193243" y="348636"/>
                </a:lnTo>
                <a:lnTo>
                  <a:pt x="199313" y="347948"/>
                </a:lnTo>
                <a:lnTo>
                  <a:pt x="205266" y="347490"/>
                </a:lnTo>
                <a:lnTo>
                  <a:pt x="211139" y="347184"/>
                </a:lnTo>
                <a:lnTo>
                  <a:pt x="227824" y="346844"/>
                </a:lnTo>
                <a:lnTo>
                  <a:pt x="237608" y="346753"/>
                </a:lnTo>
                <a:lnTo>
                  <a:pt x="246987" y="347646"/>
                </a:lnTo>
                <a:lnTo>
                  <a:pt x="256098" y="349193"/>
                </a:lnTo>
                <a:lnTo>
                  <a:pt x="265029" y="351177"/>
                </a:lnTo>
                <a:lnTo>
                  <a:pt x="271936" y="352499"/>
                </a:lnTo>
                <a:lnTo>
                  <a:pt x="282151" y="353969"/>
                </a:lnTo>
                <a:lnTo>
                  <a:pt x="292404" y="357162"/>
                </a:lnTo>
                <a:lnTo>
                  <a:pt x="302360" y="360804"/>
                </a:lnTo>
                <a:lnTo>
                  <a:pt x="309959" y="362422"/>
                </a:lnTo>
                <a:lnTo>
                  <a:pt x="324132" y="365682"/>
                </a:lnTo>
                <a:lnTo>
                  <a:pt x="333245" y="367884"/>
                </a:lnTo>
                <a:lnTo>
                  <a:pt x="340274" y="370305"/>
                </a:lnTo>
                <a:lnTo>
                  <a:pt x="345912" y="372872"/>
                </a:lnTo>
                <a:lnTo>
                  <a:pt x="360045" y="38086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86"/>
          <p:cNvSpPr/>
          <p:nvPr/>
        </p:nvSpPr>
        <p:spPr>
          <a:xfrm>
            <a:off x="6989444" y="2923222"/>
            <a:ext cx="42864" cy="257176"/>
          </a:xfrm>
          <a:custGeom>
            <a:avLst/>
            <a:gdLst/>
            <a:ahLst/>
            <a:cxnLst/>
            <a:rect l="0" t="0" r="0" b="0"/>
            <a:pathLst>
              <a:path w="42864" h="257176">
                <a:moveTo>
                  <a:pt x="0" y="0"/>
                </a:moveTo>
                <a:lnTo>
                  <a:pt x="0" y="13653"/>
                </a:lnTo>
                <a:lnTo>
                  <a:pt x="954" y="20532"/>
                </a:lnTo>
                <a:lnTo>
                  <a:pt x="2541" y="27975"/>
                </a:lnTo>
                <a:lnTo>
                  <a:pt x="4552" y="35795"/>
                </a:lnTo>
                <a:lnTo>
                  <a:pt x="5892" y="43866"/>
                </a:lnTo>
                <a:lnTo>
                  <a:pt x="6786" y="52104"/>
                </a:lnTo>
                <a:lnTo>
                  <a:pt x="7382" y="60454"/>
                </a:lnTo>
                <a:lnTo>
                  <a:pt x="9684" y="77450"/>
                </a:lnTo>
                <a:lnTo>
                  <a:pt x="20121" y="146456"/>
                </a:lnTo>
                <a:lnTo>
                  <a:pt x="21986" y="161455"/>
                </a:lnTo>
                <a:lnTo>
                  <a:pt x="23230" y="173359"/>
                </a:lnTo>
                <a:lnTo>
                  <a:pt x="25964" y="187963"/>
                </a:lnTo>
                <a:lnTo>
                  <a:pt x="29692" y="204366"/>
                </a:lnTo>
                <a:lnTo>
                  <a:pt x="42863" y="2571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87"/>
          <p:cNvSpPr/>
          <p:nvPr/>
        </p:nvSpPr>
        <p:spPr>
          <a:xfrm>
            <a:off x="7143750" y="2906077"/>
            <a:ext cx="291466" cy="248604"/>
          </a:xfrm>
          <a:custGeom>
            <a:avLst/>
            <a:gdLst/>
            <a:ahLst/>
            <a:cxnLst/>
            <a:rect l="0" t="0" r="0" b="0"/>
            <a:pathLst>
              <a:path w="291466" h="248604">
                <a:moveTo>
                  <a:pt x="0" y="0"/>
                </a:moveTo>
                <a:lnTo>
                  <a:pt x="4550" y="13653"/>
                </a:lnTo>
                <a:lnTo>
                  <a:pt x="5891" y="18627"/>
                </a:lnTo>
                <a:lnTo>
                  <a:pt x="6784" y="22895"/>
                </a:lnTo>
                <a:lnTo>
                  <a:pt x="7380" y="26694"/>
                </a:lnTo>
                <a:lnTo>
                  <a:pt x="7778" y="31131"/>
                </a:lnTo>
                <a:lnTo>
                  <a:pt x="8042" y="35994"/>
                </a:lnTo>
                <a:lnTo>
                  <a:pt x="8219" y="41141"/>
                </a:lnTo>
                <a:lnTo>
                  <a:pt x="9290" y="50287"/>
                </a:lnTo>
                <a:lnTo>
                  <a:pt x="13018" y="75690"/>
                </a:lnTo>
                <a:lnTo>
                  <a:pt x="14394" y="96180"/>
                </a:lnTo>
                <a:lnTo>
                  <a:pt x="15311" y="121270"/>
                </a:lnTo>
                <a:lnTo>
                  <a:pt x="16782" y="193605"/>
                </a:lnTo>
                <a:lnTo>
                  <a:pt x="17856" y="202413"/>
                </a:lnTo>
                <a:lnTo>
                  <a:pt x="19524" y="210189"/>
                </a:lnTo>
                <a:lnTo>
                  <a:pt x="21588" y="217279"/>
                </a:lnTo>
                <a:lnTo>
                  <a:pt x="23917" y="222005"/>
                </a:lnTo>
                <a:lnTo>
                  <a:pt x="26423" y="225156"/>
                </a:lnTo>
                <a:lnTo>
                  <a:pt x="29045" y="227256"/>
                </a:lnTo>
                <a:lnTo>
                  <a:pt x="30793" y="229609"/>
                </a:lnTo>
                <a:lnTo>
                  <a:pt x="33253" y="235567"/>
                </a:lnTo>
                <a:lnTo>
                  <a:pt x="33599" y="235149"/>
                </a:lnTo>
                <a:lnTo>
                  <a:pt x="34085" y="230011"/>
                </a:lnTo>
                <a:lnTo>
                  <a:pt x="34229" y="222457"/>
                </a:lnTo>
                <a:lnTo>
                  <a:pt x="34278" y="202269"/>
                </a:lnTo>
                <a:lnTo>
                  <a:pt x="35235" y="193901"/>
                </a:lnTo>
                <a:lnTo>
                  <a:pt x="36824" y="184512"/>
                </a:lnTo>
                <a:lnTo>
                  <a:pt x="38837" y="174443"/>
                </a:lnTo>
                <a:lnTo>
                  <a:pt x="42084" y="161063"/>
                </a:lnTo>
                <a:lnTo>
                  <a:pt x="50771" y="128416"/>
                </a:lnTo>
                <a:lnTo>
                  <a:pt x="54802" y="116091"/>
                </a:lnTo>
                <a:lnTo>
                  <a:pt x="58442" y="106921"/>
                </a:lnTo>
                <a:lnTo>
                  <a:pt x="61821" y="99856"/>
                </a:lnTo>
                <a:lnTo>
                  <a:pt x="65979" y="93241"/>
                </a:lnTo>
                <a:lnTo>
                  <a:pt x="70656" y="86926"/>
                </a:lnTo>
                <a:lnTo>
                  <a:pt x="75679" y="80810"/>
                </a:lnTo>
                <a:lnTo>
                  <a:pt x="79980" y="74829"/>
                </a:lnTo>
                <a:lnTo>
                  <a:pt x="83800" y="68936"/>
                </a:lnTo>
                <a:lnTo>
                  <a:pt x="87299" y="63102"/>
                </a:lnTo>
                <a:lnTo>
                  <a:pt x="91537" y="58261"/>
                </a:lnTo>
                <a:lnTo>
                  <a:pt x="96267" y="54080"/>
                </a:lnTo>
                <a:lnTo>
                  <a:pt x="101325" y="50341"/>
                </a:lnTo>
                <a:lnTo>
                  <a:pt x="106603" y="45943"/>
                </a:lnTo>
                <a:lnTo>
                  <a:pt x="112026" y="41106"/>
                </a:lnTo>
                <a:lnTo>
                  <a:pt x="117547" y="35977"/>
                </a:lnTo>
                <a:lnTo>
                  <a:pt x="123132" y="31605"/>
                </a:lnTo>
                <a:lnTo>
                  <a:pt x="128760" y="27737"/>
                </a:lnTo>
                <a:lnTo>
                  <a:pt x="134418" y="24206"/>
                </a:lnTo>
                <a:lnTo>
                  <a:pt x="143243" y="20284"/>
                </a:lnTo>
                <a:lnTo>
                  <a:pt x="151294" y="18540"/>
                </a:lnTo>
                <a:lnTo>
                  <a:pt x="156108" y="18075"/>
                </a:lnTo>
                <a:lnTo>
                  <a:pt x="161221" y="17765"/>
                </a:lnTo>
                <a:lnTo>
                  <a:pt x="174524" y="17421"/>
                </a:lnTo>
                <a:lnTo>
                  <a:pt x="182071" y="17329"/>
                </a:lnTo>
                <a:lnTo>
                  <a:pt x="188056" y="18220"/>
                </a:lnTo>
                <a:lnTo>
                  <a:pt x="192998" y="19767"/>
                </a:lnTo>
                <a:lnTo>
                  <a:pt x="201029" y="24025"/>
                </a:lnTo>
                <a:lnTo>
                  <a:pt x="207774" y="29093"/>
                </a:lnTo>
                <a:lnTo>
                  <a:pt x="211858" y="32730"/>
                </a:lnTo>
                <a:lnTo>
                  <a:pt x="221477" y="41852"/>
                </a:lnTo>
                <a:lnTo>
                  <a:pt x="225756" y="46951"/>
                </a:lnTo>
                <a:lnTo>
                  <a:pt x="229561" y="52256"/>
                </a:lnTo>
                <a:lnTo>
                  <a:pt x="247063" y="79008"/>
                </a:lnTo>
                <a:lnTo>
                  <a:pt x="250434" y="86962"/>
                </a:lnTo>
                <a:lnTo>
                  <a:pt x="252681" y="95122"/>
                </a:lnTo>
                <a:lnTo>
                  <a:pt x="260838" y="142403"/>
                </a:lnTo>
                <a:lnTo>
                  <a:pt x="262474" y="154943"/>
                </a:lnTo>
                <a:lnTo>
                  <a:pt x="263565" y="166160"/>
                </a:lnTo>
                <a:lnTo>
                  <a:pt x="264293" y="176496"/>
                </a:lnTo>
                <a:lnTo>
                  <a:pt x="265730" y="187197"/>
                </a:lnTo>
                <a:lnTo>
                  <a:pt x="267641" y="198140"/>
                </a:lnTo>
                <a:lnTo>
                  <a:pt x="269867" y="209246"/>
                </a:lnTo>
                <a:lnTo>
                  <a:pt x="272304" y="217602"/>
                </a:lnTo>
                <a:lnTo>
                  <a:pt x="274881" y="224126"/>
                </a:lnTo>
                <a:lnTo>
                  <a:pt x="277551" y="229427"/>
                </a:lnTo>
                <a:lnTo>
                  <a:pt x="280284" y="232962"/>
                </a:lnTo>
                <a:lnTo>
                  <a:pt x="283058" y="235318"/>
                </a:lnTo>
                <a:lnTo>
                  <a:pt x="291465" y="24860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88"/>
          <p:cNvSpPr/>
          <p:nvPr/>
        </p:nvSpPr>
        <p:spPr>
          <a:xfrm>
            <a:off x="7512367" y="2695786"/>
            <a:ext cx="222886" cy="492425"/>
          </a:xfrm>
          <a:custGeom>
            <a:avLst/>
            <a:gdLst/>
            <a:ahLst/>
            <a:cxnLst/>
            <a:rect l="0" t="0" r="0" b="0"/>
            <a:pathLst>
              <a:path w="222886" h="492425">
                <a:moveTo>
                  <a:pt x="0" y="4551"/>
                </a:moveTo>
                <a:lnTo>
                  <a:pt x="0" y="0"/>
                </a:lnTo>
                <a:lnTo>
                  <a:pt x="953" y="565"/>
                </a:lnTo>
                <a:lnTo>
                  <a:pt x="4551" y="6272"/>
                </a:lnTo>
                <a:lnTo>
                  <a:pt x="6785" y="15158"/>
                </a:lnTo>
                <a:lnTo>
                  <a:pt x="8731" y="25458"/>
                </a:lnTo>
                <a:lnTo>
                  <a:pt x="12771" y="36385"/>
                </a:lnTo>
                <a:lnTo>
                  <a:pt x="15201" y="47592"/>
                </a:lnTo>
                <a:lnTo>
                  <a:pt x="17233" y="58923"/>
                </a:lnTo>
                <a:lnTo>
                  <a:pt x="21311" y="70309"/>
                </a:lnTo>
                <a:lnTo>
                  <a:pt x="23733" y="78870"/>
                </a:lnTo>
                <a:lnTo>
                  <a:pt x="26299" y="89339"/>
                </a:lnTo>
                <a:lnTo>
                  <a:pt x="28963" y="101082"/>
                </a:lnTo>
                <a:lnTo>
                  <a:pt x="31691" y="111767"/>
                </a:lnTo>
                <a:lnTo>
                  <a:pt x="34463" y="121748"/>
                </a:lnTo>
                <a:lnTo>
                  <a:pt x="40082" y="140459"/>
                </a:lnTo>
                <a:lnTo>
                  <a:pt x="45754" y="158300"/>
                </a:lnTo>
                <a:lnTo>
                  <a:pt x="48600" y="169915"/>
                </a:lnTo>
                <a:lnTo>
                  <a:pt x="51450" y="183374"/>
                </a:lnTo>
                <a:lnTo>
                  <a:pt x="54302" y="198061"/>
                </a:lnTo>
                <a:lnTo>
                  <a:pt x="56204" y="209758"/>
                </a:lnTo>
                <a:lnTo>
                  <a:pt x="57472" y="219461"/>
                </a:lnTo>
                <a:lnTo>
                  <a:pt x="64058" y="280577"/>
                </a:lnTo>
                <a:lnTo>
                  <a:pt x="65565" y="306678"/>
                </a:lnTo>
                <a:lnTo>
                  <a:pt x="67240" y="368700"/>
                </a:lnTo>
                <a:lnTo>
                  <a:pt x="69592" y="394954"/>
                </a:lnTo>
                <a:lnTo>
                  <a:pt x="73065" y="417220"/>
                </a:lnTo>
                <a:lnTo>
                  <a:pt x="77285" y="436826"/>
                </a:lnTo>
                <a:lnTo>
                  <a:pt x="81050" y="450850"/>
                </a:lnTo>
                <a:lnTo>
                  <a:pt x="84514" y="461151"/>
                </a:lnTo>
                <a:lnTo>
                  <a:pt x="90902" y="475137"/>
                </a:lnTo>
                <a:lnTo>
                  <a:pt x="96916" y="484528"/>
                </a:lnTo>
                <a:lnTo>
                  <a:pt x="99853" y="487413"/>
                </a:lnTo>
                <a:lnTo>
                  <a:pt x="102764" y="489337"/>
                </a:lnTo>
                <a:lnTo>
                  <a:pt x="105657" y="490619"/>
                </a:lnTo>
                <a:lnTo>
                  <a:pt x="109491" y="491474"/>
                </a:lnTo>
                <a:lnTo>
                  <a:pt x="113951" y="492044"/>
                </a:lnTo>
                <a:lnTo>
                  <a:pt x="118830" y="492424"/>
                </a:lnTo>
                <a:lnTo>
                  <a:pt x="123035" y="491725"/>
                </a:lnTo>
                <a:lnTo>
                  <a:pt x="126791" y="490306"/>
                </a:lnTo>
                <a:lnTo>
                  <a:pt x="130247" y="488408"/>
                </a:lnTo>
                <a:lnTo>
                  <a:pt x="135409" y="486190"/>
                </a:lnTo>
                <a:lnTo>
                  <a:pt x="141708" y="483758"/>
                </a:lnTo>
                <a:lnTo>
                  <a:pt x="148764" y="481185"/>
                </a:lnTo>
                <a:lnTo>
                  <a:pt x="154421" y="477565"/>
                </a:lnTo>
                <a:lnTo>
                  <a:pt x="159145" y="473246"/>
                </a:lnTo>
                <a:lnTo>
                  <a:pt x="163246" y="468462"/>
                </a:lnTo>
                <a:lnTo>
                  <a:pt x="167886" y="464320"/>
                </a:lnTo>
                <a:lnTo>
                  <a:pt x="172884" y="460606"/>
                </a:lnTo>
                <a:lnTo>
                  <a:pt x="178121" y="457178"/>
                </a:lnTo>
                <a:lnTo>
                  <a:pt x="182565" y="452987"/>
                </a:lnTo>
                <a:lnTo>
                  <a:pt x="186480" y="448289"/>
                </a:lnTo>
                <a:lnTo>
                  <a:pt x="190042" y="443251"/>
                </a:lnTo>
                <a:lnTo>
                  <a:pt x="195275" y="435130"/>
                </a:lnTo>
                <a:lnTo>
                  <a:pt x="222885" y="39031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89"/>
          <p:cNvSpPr/>
          <p:nvPr/>
        </p:nvSpPr>
        <p:spPr>
          <a:xfrm>
            <a:off x="7478077" y="2837497"/>
            <a:ext cx="317183" cy="102871"/>
          </a:xfrm>
          <a:custGeom>
            <a:avLst/>
            <a:gdLst/>
            <a:ahLst/>
            <a:cxnLst/>
            <a:rect l="0" t="0" r="0" b="0"/>
            <a:pathLst>
              <a:path w="317183" h="102871">
                <a:moveTo>
                  <a:pt x="0" y="102870"/>
                </a:moveTo>
                <a:lnTo>
                  <a:pt x="0" y="98319"/>
                </a:lnTo>
                <a:lnTo>
                  <a:pt x="953" y="96979"/>
                </a:lnTo>
                <a:lnTo>
                  <a:pt x="2540" y="96085"/>
                </a:lnTo>
                <a:lnTo>
                  <a:pt x="7797" y="94139"/>
                </a:lnTo>
                <a:lnTo>
                  <a:pt x="11865" y="92287"/>
                </a:lnTo>
                <a:lnTo>
                  <a:pt x="16483" y="90100"/>
                </a:lnTo>
                <a:lnTo>
                  <a:pt x="21466" y="88642"/>
                </a:lnTo>
                <a:lnTo>
                  <a:pt x="26693" y="87669"/>
                </a:lnTo>
                <a:lnTo>
                  <a:pt x="32083" y="87021"/>
                </a:lnTo>
                <a:lnTo>
                  <a:pt x="37581" y="85637"/>
                </a:lnTo>
                <a:lnTo>
                  <a:pt x="43152" y="83761"/>
                </a:lnTo>
                <a:lnTo>
                  <a:pt x="48770" y="81558"/>
                </a:lnTo>
                <a:lnTo>
                  <a:pt x="54421" y="79137"/>
                </a:lnTo>
                <a:lnTo>
                  <a:pt x="65780" y="73907"/>
                </a:lnTo>
                <a:lnTo>
                  <a:pt x="72428" y="72131"/>
                </a:lnTo>
                <a:lnTo>
                  <a:pt x="79718" y="70948"/>
                </a:lnTo>
                <a:lnTo>
                  <a:pt x="87435" y="70158"/>
                </a:lnTo>
                <a:lnTo>
                  <a:pt x="95438" y="68680"/>
                </a:lnTo>
                <a:lnTo>
                  <a:pt x="103630" y="66742"/>
                </a:lnTo>
                <a:lnTo>
                  <a:pt x="111949" y="64497"/>
                </a:lnTo>
                <a:lnTo>
                  <a:pt x="122258" y="61096"/>
                </a:lnTo>
                <a:lnTo>
                  <a:pt x="177684" y="41089"/>
                </a:lnTo>
                <a:lnTo>
                  <a:pt x="186083" y="38823"/>
                </a:lnTo>
                <a:lnTo>
                  <a:pt x="193588" y="37312"/>
                </a:lnTo>
                <a:lnTo>
                  <a:pt x="200496" y="36304"/>
                </a:lnTo>
                <a:lnTo>
                  <a:pt x="211769" y="33728"/>
                </a:lnTo>
                <a:lnTo>
                  <a:pt x="242075" y="25785"/>
                </a:lnTo>
                <a:lnTo>
                  <a:pt x="254728" y="21953"/>
                </a:lnTo>
                <a:lnTo>
                  <a:pt x="265069" y="18445"/>
                </a:lnTo>
                <a:lnTo>
                  <a:pt x="273867" y="15155"/>
                </a:lnTo>
                <a:lnTo>
                  <a:pt x="280685" y="12960"/>
                </a:lnTo>
                <a:lnTo>
                  <a:pt x="286184" y="11498"/>
                </a:lnTo>
                <a:lnTo>
                  <a:pt x="295785" y="9873"/>
                </a:lnTo>
                <a:lnTo>
                  <a:pt x="301013" y="9439"/>
                </a:lnTo>
                <a:lnTo>
                  <a:pt x="31718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90"/>
          <p:cNvSpPr/>
          <p:nvPr/>
        </p:nvSpPr>
        <p:spPr>
          <a:xfrm>
            <a:off x="6929437" y="2760458"/>
            <a:ext cx="51436" cy="17032"/>
          </a:xfrm>
          <a:custGeom>
            <a:avLst/>
            <a:gdLst/>
            <a:ahLst/>
            <a:cxnLst/>
            <a:rect l="0" t="0" r="0" b="0"/>
            <a:pathLst>
              <a:path w="51436" h="17032">
                <a:moveTo>
                  <a:pt x="0" y="17031"/>
                </a:moveTo>
                <a:lnTo>
                  <a:pt x="4551" y="17031"/>
                </a:lnTo>
                <a:lnTo>
                  <a:pt x="6845" y="16079"/>
                </a:lnTo>
                <a:lnTo>
                  <a:pt x="9326" y="14492"/>
                </a:lnTo>
                <a:lnTo>
                  <a:pt x="11932" y="12481"/>
                </a:lnTo>
                <a:lnTo>
                  <a:pt x="14622" y="11140"/>
                </a:lnTo>
                <a:lnTo>
                  <a:pt x="17368" y="10246"/>
                </a:lnTo>
                <a:lnTo>
                  <a:pt x="20151" y="9651"/>
                </a:lnTo>
                <a:lnTo>
                  <a:pt x="22959" y="8301"/>
                </a:lnTo>
                <a:lnTo>
                  <a:pt x="25784" y="6449"/>
                </a:lnTo>
                <a:lnTo>
                  <a:pt x="28619" y="4261"/>
                </a:lnTo>
                <a:lnTo>
                  <a:pt x="31462" y="2803"/>
                </a:lnTo>
                <a:lnTo>
                  <a:pt x="34310" y="1831"/>
                </a:lnTo>
                <a:lnTo>
                  <a:pt x="37161" y="1183"/>
                </a:lnTo>
                <a:lnTo>
                  <a:pt x="40014" y="751"/>
                </a:lnTo>
                <a:lnTo>
                  <a:pt x="42868" y="463"/>
                </a:lnTo>
                <a:lnTo>
                  <a:pt x="49743" y="0"/>
                </a:lnTo>
                <a:lnTo>
                  <a:pt x="50307" y="915"/>
                </a:lnTo>
                <a:lnTo>
                  <a:pt x="50683" y="2477"/>
                </a:lnTo>
                <a:lnTo>
                  <a:pt x="51435" y="17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91"/>
          <p:cNvSpPr/>
          <p:nvPr/>
        </p:nvSpPr>
        <p:spPr>
          <a:xfrm>
            <a:off x="4289107" y="994902"/>
            <a:ext cx="1259865" cy="530970"/>
          </a:xfrm>
          <a:custGeom>
            <a:avLst/>
            <a:gdLst/>
            <a:ahLst/>
            <a:cxnLst/>
            <a:rect l="0" t="0" r="0" b="0"/>
            <a:pathLst>
              <a:path w="1259865" h="530970">
                <a:moveTo>
                  <a:pt x="0" y="479567"/>
                </a:moveTo>
                <a:lnTo>
                  <a:pt x="27376" y="480520"/>
                </a:lnTo>
                <a:lnTo>
                  <a:pt x="60393" y="485459"/>
                </a:lnTo>
                <a:lnTo>
                  <a:pt x="89707" y="486948"/>
                </a:lnTo>
                <a:lnTo>
                  <a:pt x="121785" y="487610"/>
                </a:lnTo>
                <a:lnTo>
                  <a:pt x="153186" y="488857"/>
                </a:lnTo>
                <a:lnTo>
                  <a:pt x="179843" y="492586"/>
                </a:lnTo>
                <a:lnTo>
                  <a:pt x="214550" y="494879"/>
                </a:lnTo>
                <a:lnTo>
                  <a:pt x="234473" y="495490"/>
                </a:lnTo>
                <a:lnTo>
                  <a:pt x="255376" y="496850"/>
                </a:lnTo>
                <a:lnTo>
                  <a:pt x="317390" y="502362"/>
                </a:lnTo>
                <a:lnTo>
                  <a:pt x="348073" y="503986"/>
                </a:lnTo>
                <a:lnTo>
                  <a:pt x="386766" y="504900"/>
                </a:lnTo>
                <a:lnTo>
                  <a:pt x="472420" y="509722"/>
                </a:lnTo>
                <a:lnTo>
                  <a:pt x="591282" y="512019"/>
                </a:lnTo>
                <a:lnTo>
                  <a:pt x="917299" y="514568"/>
                </a:lnTo>
                <a:lnTo>
                  <a:pt x="960148" y="516236"/>
                </a:lnTo>
                <a:lnTo>
                  <a:pt x="1025855" y="519677"/>
                </a:lnTo>
                <a:lnTo>
                  <a:pt x="1067758" y="521207"/>
                </a:lnTo>
                <a:lnTo>
                  <a:pt x="1088076" y="522567"/>
                </a:lnTo>
                <a:lnTo>
                  <a:pt x="1148316" y="528080"/>
                </a:lnTo>
                <a:lnTo>
                  <a:pt x="1187332" y="530137"/>
                </a:lnTo>
                <a:lnTo>
                  <a:pt x="1232035" y="530888"/>
                </a:lnTo>
                <a:lnTo>
                  <a:pt x="1248861" y="530969"/>
                </a:lnTo>
                <a:lnTo>
                  <a:pt x="1252627" y="530027"/>
                </a:lnTo>
                <a:lnTo>
                  <a:pt x="1255137" y="528448"/>
                </a:lnTo>
                <a:lnTo>
                  <a:pt x="1256811" y="526442"/>
                </a:lnTo>
                <a:lnTo>
                  <a:pt x="1257926" y="524152"/>
                </a:lnTo>
                <a:lnTo>
                  <a:pt x="1259166" y="519068"/>
                </a:lnTo>
                <a:lnTo>
                  <a:pt x="1259864" y="510851"/>
                </a:lnTo>
                <a:lnTo>
                  <a:pt x="1259010" y="508043"/>
                </a:lnTo>
                <a:lnTo>
                  <a:pt x="1248254" y="491613"/>
                </a:lnTo>
                <a:lnTo>
                  <a:pt x="1228067" y="461415"/>
                </a:lnTo>
                <a:lnTo>
                  <a:pt x="1219543" y="447370"/>
                </a:lnTo>
                <a:lnTo>
                  <a:pt x="1209389" y="431293"/>
                </a:lnTo>
                <a:lnTo>
                  <a:pt x="1202351" y="420964"/>
                </a:lnTo>
                <a:lnTo>
                  <a:pt x="1197808" y="412876"/>
                </a:lnTo>
                <a:lnTo>
                  <a:pt x="1192873" y="403674"/>
                </a:lnTo>
                <a:lnTo>
                  <a:pt x="1188631" y="393730"/>
                </a:lnTo>
                <a:lnTo>
                  <a:pt x="1184851" y="383290"/>
                </a:lnTo>
                <a:lnTo>
                  <a:pt x="1181378" y="372520"/>
                </a:lnTo>
                <a:lnTo>
                  <a:pt x="1178110" y="361530"/>
                </a:lnTo>
                <a:lnTo>
                  <a:pt x="1171940" y="339159"/>
                </a:lnTo>
                <a:lnTo>
                  <a:pt x="1168008" y="320239"/>
                </a:lnTo>
                <a:lnTo>
                  <a:pt x="1158560" y="268737"/>
                </a:lnTo>
                <a:lnTo>
                  <a:pt x="1155278" y="248527"/>
                </a:lnTo>
                <a:lnTo>
                  <a:pt x="1153091" y="233148"/>
                </a:lnTo>
                <a:lnTo>
                  <a:pt x="1151632" y="220990"/>
                </a:lnTo>
                <a:lnTo>
                  <a:pt x="1149707" y="210980"/>
                </a:lnTo>
                <a:lnTo>
                  <a:pt x="1145028" y="194778"/>
                </a:lnTo>
                <a:lnTo>
                  <a:pt x="1141495" y="185885"/>
                </a:lnTo>
                <a:lnTo>
                  <a:pt x="1137234" y="176147"/>
                </a:lnTo>
                <a:lnTo>
                  <a:pt x="1124676" y="149318"/>
                </a:lnTo>
                <a:lnTo>
                  <a:pt x="1117076" y="135622"/>
                </a:lnTo>
                <a:lnTo>
                  <a:pt x="1107348" y="123185"/>
                </a:lnTo>
                <a:lnTo>
                  <a:pt x="1099215" y="111308"/>
                </a:lnTo>
                <a:lnTo>
                  <a:pt x="1095712" y="105474"/>
                </a:lnTo>
                <a:lnTo>
                  <a:pt x="1090520" y="100632"/>
                </a:lnTo>
                <a:lnTo>
                  <a:pt x="1077130" y="92712"/>
                </a:lnTo>
                <a:lnTo>
                  <a:pt x="1044425" y="78347"/>
                </a:lnTo>
                <a:lnTo>
                  <a:pt x="1010607" y="67567"/>
                </a:lnTo>
                <a:lnTo>
                  <a:pt x="958887" y="53328"/>
                </a:lnTo>
                <a:lnTo>
                  <a:pt x="907278" y="39984"/>
                </a:lnTo>
                <a:lnTo>
                  <a:pt x="881072" y="36547"/>
                </a:lnTo>
                <a:lnTo>
                  <a:pt x="849740" y="35020"/>
                </a:lnTo>
                <a:lnTo>
                  <a:pt x="782952" y="34160"/>
                </a:lnTo>
                <a:lnTo>
                  <a:pt x="730566" y="33958"/>
                </a:lnTo>
                <a:lnTo>
                  <a:pt x="702309" y="34857"/>
                </a:lnTo>
                <a:lnTo>
                  <a:pt x="642972" y="38396"/>
                </a:lnTo>
                <a:lnTo>
                  <a:pt x="618196" y="40673"/>
                </a:lnTo>
                <a:lnTo>
                  <a:pt x="596916" y="43144"/>
                </a:lnTo>
                <a:lnTo>
                  <a:pt x="560571" y="47476"/>
                </a:lnTo>
                <a:lnTo>
                  <a:pt x="528542" y="49402"/>
                </a:lnTo>
                <a:lnTo>
                  <a:pt x="371580" y="57525"/>
                </a:lnTo>
                <a:lnTo>
                  <a:pt x="337550" y="58630"/>
                </a:lnTo>
                <a:lnTo>
                  <a:pt x="309725" y="59122"/>
                </a:lnTo>
                <a:lnTo>
                  <a:pt x="277191" y="54848"/>
                </a:lnTo>
                <a:lnTo>
                  <a:pt x="244902" y="52100"/>
                </a:lnTo>
                <a:lnTo>
                  <a:pt x="207655" y="50219"/>
                </a:lnTo>
                <a:lnTo>
                  <a:pt x="178425" y="44203"/>
                </a:lnTo>
                <a:lnTo>
                  <a:pt x="164073" y="42232"/>
                </a:lnTo>
                <a:lnTo>
                  <a:pt x="127192" y="26802"/>
                </a:lnTo>
                <a:lnTo>
                  <a:pt x="120664" y="23386"/>
                </a:lnTo>
                <a:lnTo>
                  <a:pt x="117591" y="21141"/>
                </a:lnTo>
                <a:lnTo>
                  <a:pt x="94983" y="10695"/>
                </a:lnTo>
                <a:lnTo>
                  <a:pt x="91897" y="7919"/>
                </a:lnTo>
                <a:lnTo>
                  <a:pt x="89840" y="5115"/>
                </a:lnTo>
                <a:lnTo>
                  <a:pt x="86563" y="3246"/>
                </a:lnTo>
                <a:lnTo>
                  <a:pt x="71324" y="0"/>
                </a:lnTo>
                <a:lnTo>
                  <a:pt x="70410" y="788"/>
                </a:lnTo>
                <a:lnTo>
                  <a:pt x="69800" y="2266"/>
                </a:lnTo>
                <a:lnTo>
                  <a:pt x="69393" y="4204"/>
                </a:lnTo>
                <a:lnTo>
                  <a:pt x="66401" y="8897"/>
                </a:lnTo>
                <a:lnTo>
                  <a:pt x="64270" y="11482"/>
                </a:lnTo>
                <a:lnTo>
                  <a:pt x="62849" y="14158"/>
                </a:lnTo>
                <a:lnTo>
                  <a:pt x="59897" y="22475"/>
                </a:lnTo>
                <a:lnTo>
                  <a:pt x="55831" y="28130"/>
                </a:lnTo>
                <a:lnTo>
                  <a:pt x="54365" y="31924"/>
                </a:lnTo>
                <a:lnTo>
                  <a:pt x="52303" y="45413"/>
                </a:lnTo>
                <a:lnTo>
                  <a:pt x="51821" y="52613"/>
                </a:lnTo>
                <a:lnTo>
                  <a:pt x="51445" y="227795"/>
                </a:lnTo>
                <a:lnTo>
                  <a:pt x="52394" y="237424"/>
                </a:lnTo>
                <a:lnTo>
                  <a:pt x="53979" y="246701"/>
                </a:lnTo>
                <a:lnTo>
                  <a:pt x="55989" y="255743"/>
                </a:lnTo>
                <a:lnTo>
                  <a:pt x="58222" y="270870"/>
                </a:lnTo>
                <a:lnTo>
                  <a:pt x="59214" y="283943"/>
                </a:lnTo>
                <a:lnTo>
                  <a:pt x="59655" y="296103"/>
                </a:lnTo>
                <a:lnTo>
                  <a:pt x="57867" y="312490"/>
                </a:lnTo>
                <a:lnTo>
                  <a:pt x="50801" y="363719"/>
                </a:lnTo>
                <a:lnTo>
                  <a:pt x="49108" y="385190"/>
                </a:lnTo>
                <a:lnTo>
                  <a:pt x="48931" y="402362"/>
                </a:lnTo>
                <a:lnTo>
                  <a:pt x="50693" y="435102"/>
                </a:lnTo>
                <a:lnTo>
                  <a:pt x="51288" y="450147"/>
                </a:lnTo>
                <a:lnTo>
                  <a:pt x="52290" y="452334"/>
                </a:lnTo>
                <a:lnTo>
                  <a:pt x="57297" y="459962"/>
                </a:lnTo>
                <a:lnTo>
                  <a:pt x="59651" y="469354"/>
                </a:lnTo>
                <a:lnTo>
                  <a:pt x="60722" y="469901"/>
                </a:lnTo>
                <a:lnTo>
                  <a:pt x="68580" y="4709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92"/>
          <p:cNvSpPr/>
          <p:nvPr/>
        </p:nvSpPr>
        <p:spPr>
          <a:xfrm>
            <a:off x="7863840" y="2882019"/>
            <a:ext cx="265748" cy="41204"/>
          </a:xfrm>
          <a:custGeom>
            <a:avLst/>
            <a:gdLst/>
            <a:ahLst/>
            <a:cxnLst/>
            <a:rect l="0" t="0" r="0" b="0"/>
            <a:pathLst>
              <a:path w="265748" h="41204">
                <a:moveTo>
                  <a:pt x="0" y="41203"/>
                </a:moveTo>
                <a:lnTo>
                  <a:pt x="28413" y="41203"/>
                </a:lnTo>
                <a:lnTo>
                  <a:pt x="37993" y="40251"/>
                </a:lnTo>
                <a:lnTo>
                  <a:pt x="49141" y="38663"/>
                </a:lnTo>
                <a:lnTo>
                  <a:pt x="61335" y="36652"/>
                </a:lnTo>
                <a:lnTo>
                  <a:pt x="72322" y="35312"/>
                </a:lnTo>
                <a:lnTo>
                  <a:pt x="82505" y="34418"/>
                </a:lnTo>
                <a:lnTo>
                  <a:pt x="92151" y="33822"/>
                </a:lnTo>
                <a:lnTo>
                  <a:pt x="101439" y="32473"/>
                </a:lnTo>
                <a:lnTo>
                  <a:pt x="110489" y="30620"/>
                </a:lnTo>
                <a:lnTo>
                  <a:pt x="119379" y="28433"/>
                </a:lnTo>
                <a:lnTo>
                  <a:pt x="128163" y="26974"/>
                </a:lnTo>
                <a:lnTo>
                  <a:pt x="136877" y="26002"/>
                </a:lnTo>
                <a:lnTo>
                  <a:pt x="145543" y="25354"/>
                </a:lnTo>
                <a:lnTo>
                  <a:pt x="156083" y="23970"/>
                </a:lnTo>
                <a:lnTo>
                  <a:pt x="167874" y="22094"/>
                </a:lnTo>
                <a:lnTo>
                  <a:pt x="180495" y="19891"/>
                </a:lnTo>
                <a:lnTo>
                  <a:pt x="191767" y="17470"/>
                </a:lnTo>
                <a:lnTo>
                  <a:pt x="202140" y="14904"/>
                </a:lnTo>
                <a:lnTo>
                  <a:pt x="211912" y="12240"/>
                </a:lnTo>
                <a:lnTo>
                  <a:pt x="220332" y="9512"/>
                </a:lnTo>
                <a:lnTo>
                  <a:pt x="227851" y="6741"/>
                </a:lnTo>
                <a:lnTo>
                  <a:pt x="234768" y="3941"/>
                </a:lnTo>
                <a:lnTo>
                  <a:pt x="241284" y="2074"/>
                </a:lnTo>
                <a:lnTo>
                  <a:pt x="247533" y="830"/>
                </a:lnTo>
                <a:lnTo>
                  <a:pt x="253605" y="0"/>
                </a:lnTo>
                <a:lnTo>
                  <a:pt x="257651" y="399"/>
                </a:lnTo>
                <a:lnTo>
                  <a:pt x="260350" y="1618"/>
                </a:lnTo>
                <a:lnTo>
                  <a:pt x="265747" y="69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93"/>
          <p:cNvSpPr/>
          <p:nvPr/>
        </p:nvSpPr>
        <p:spPr>
          <a:xfrm>
            <a:off x="7872412" y="2966085"/>
            <a:ext cx="240031" cy="33099"/>
          </a:xfrm>
          <a:custGeom>
            <a:avLst/>
            <a:gdLst/>
            <a:ahLst/>
            <a:cxnLst/>
            <a:rect l="0" t="0" r="0" b="0"/>
            <a:pathLst>
              <a:path w="240031" h="33099">
                <a:moveTo>
                  <a:pt x="0" y="25717"/>
                </a:moveTo>
                <a:lnTo>
                  <a:pt x="18204" y="30268"/>
                </a:lnTo>
                <a:lnTo>
                  <a:pt x="25471" y="31608"/>
                </a:lnTo>
                <a:lnTo>
                  <a:pt x="32221" y="32502"/>
                </a:lnTo>
                <a:lnTo>
                  <a:pt x="38626" y="33098"/>
                </a:lnTo>
                <a:lnTo>
                  <a:pt x="46705" y="32543"/>
                </a:lnTo>
                <a:lnTo>
                  <a:pt x="55902" y="31220"/>
                </a:lnTo>
                <a:lnTo>
                  <a:pt x="65842" y="29386"/>
                </a:lnTo>
                <a:lnTo>
                  <a:pt x="75327" y="28163"/>
                </a:lnTo>
                <a:lnTo>
                  <a:pt x="84509" y="27348"/>
                </a:lnTo>
                <a:lnTo>
                  <a:pt x="93487" y="26804"/>
                </a:lnTo>
                <a:lnTo>
                  <a:pt x="103282" y="25489"/>
                </a:lnTo>
                <a:lnTo>
                  <a:pt x="113623" y="23660"/>
                </a:lnTo>
                <a:lnTo>
                  <a:pt x="124325" y="21488"/>
                </a:lnTo>
                <a:lnTo>
                  <a:pt x="139081" y="19088"/>
                </a:lnTo>
                <a:lnTo>
                  <a:pt x="175797" y="13881"/>
                </a:lnTo>
                <a:lnTo>
                  <a:pt x="199734" y="10932"/>
                </a:lnTo>
                <a:lnTo>
                  <a:pt x="207451" y="10145"/>
                </a:lnTo>
                <a:lnTo>
                  <a:pt x="214501" y="8668"/>
                </a:lnTo>
                <a:lnTo>
                  <a:pt x="221106" y="673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94"/>
          <p:cNvSpPr/>
          <p:nvPr/>
        </p:nvSpPr>
        <p:spPr>
          <a:xfrm>
            <a:off x="8348389" y="2666201"/>
            <a:ext cx="420691" cy="428353"/>
          </a:xfrm>
          <a:custGeom>
            <a:avLst/>
            <a:gdLst/>
            <a:ahLst/>
            <a:cxnLst/>
            <a:rect l="0" t="0" r="0" b="0"/>
            <a:pathLst>
              <a:path w="420691" h="428353">
                <a:moveTo>
                  <a:pt x="175533" y="16991"/>
                </a:moveTo>
                <a:lnTo>
                  <a:pt x="161881" y="12440"/>
                </a:lnTo>
                <a:lnTo>
                  <a:pt x="156906" y="12052"/>
                </a:lnTo>
                <a:lnTo>
                  <a:pt x="152638" y="12746"/>
                </a:lnTo>
                <a:lnTo>
                  <a:pt x="145355" y="16057"/>
                </a:lnTo>
                <a:lnTo>
                  <a:pt x="132918" y="25943"/>
                </a:lnTo>
                <a:lnTo>
                  <a:pt x="125160" y="33353"/>
                </a:lnTo>
                <a:lnTo>
                  <a:pt x="93370" y="64901"/>
                </a:lnTo>
                <a:lnTo>
                  <a:pt x="87420" y="71791"/>
                </a:lnTo>
                <a:lnTo>
                  <a:pt x="81549" y="79242"/>
                </a:lnTo>
                <a:lnTo>
                  <a:pt x="75729" y="87067"/>
                </a:lnTo>
                <a:lnTo>
                  <a:pt x="68992" y="97046"/>
                </a:lnTo>
                <a:lnTo>
                  <a:pt x="53887" y="120833"/>
                </a:lnTo>
                <a:lnTo>
                  <a:pt x="47763" y="130987"/>
                </a:lnTo>
                <a:lnTo>
                  <a:pt x="42729" y="139661"/>
                </a:lnTo>
                <a:lnTo>
                  <a:pt x="38419" y="147348"/>
                </a:lnTo>
                <a:lnTo>
                  <a:pt x="26012" y="171130"/>
                </a:lnTo>
                <a:lnTo>
                  <a:pt x="18702" y="185473"/>
                </a:lnTo>
                <a:lnTo>
                  <a:pt x="13829" y="196940"/>
                </a:lnTo>
                <a:lnTo>
                  <a:pt x="10580" y="206489"/>
                </a:lnTo>
                <a:lnTo>
                  <a:pt x="8414" y="214761"/>
                </a:lnTo>
                <a:lnTo>
                  <a:pt x="3469" y="236651"/>
                </a:lnTo>
                <a:lnTo>
                  <a:pt x="816" y="249156"/>
                </a:lnTo>
                <a:lnTo>
                  <a:pt x="0" y="260350"/>
                </a:lnTo>
                <a:lnTo>
                  <a:pt x="409" y="270671"/>
                </a:lnTo>
                <a:lnTo>
                  <a:pt x="1633" y="280408"/>
                </a:lnTo>
                <a:lnTo>
                  <a:pt x="2450" y="288805"/>
                </a:lnTo>
                <a:lnTo>
                  <a:pt x="2995" y="296308"/>
                </a:lnTo>
                <a:lnTo>
                  <a:pt x="3358" y="303215"/>
                </a:lnTo>
                <a:lnTo>
                  <a:pt x="3760" y="315969"/>
                </a:lnTo>
                <a:lnTo>
                  <a:pt x="3867" y="322037"/>
                </a:lnTo>
                <a:lnTo>
                  <a:pt x="5844" y="327988"/>
                </a:lnTo>
                <a:lnTo>
                  <a:pt x="13121" y="339679"/>
                </a:lnTo>
                <a:lnTo>
                  <a:pt x="17729" y="347369"/>
                </a:lnTo>
                <a:lnTo>
                  <a:pt x="22706" y="356306"/>
                </a:lnTo>
                <a:lnTo>
                  <a:pt x="27927" y="366073"/>
                </a:lnTo>
                <a:lnTo>
                  <a:pt x="33314" y="374490"/>
                </a:lnTo>
                <a:lnTo>
                  <a:pt x="38810" y="382006"/>
                </a:lnTo>
                <a:lnTo>
                  <a:pt x="44380" y="388922"/>
                </a:lnTo>
                <a:lnTo>
                  <a:pt x="50951" y="394485"/>
                </a:lnTo>
                <a:lnTo>
                  <a:pt x="58187" y="399146"/>
                </a:lnTo>
                <a:lnTo>
                  <a:pt x="79487" y="410257"/>
                </a:lnTo>
                <a:lnTo>
                  <a:pt x="91888" y="415614"/>
                </a:lnTo>
                <a:lnTo>
                  <a:pt x="110533" y="419581"/>
                </a:lnTo>
                <a:lnTo>
                  <a:pt x="117912" y="421592"/>
                </a:lnTo>
                <a:lnTo>
                  <a:pt x="125689" y="423885"/>
                </a:lnTo>
                <a:lnTo>
                  <a:pt x="132780" y="425414"/>
                </a:lnTo>
                <a:lnTo>
                  <a:pt x="145736" y="427112"/>
                </a:lnTo>
                <a:lnTo>
                  <a:pt x="152812" y="427565"/>
                </a:lnTo>
                <a:lnTo>
                  <a:pt x="160386" y="427867"/>
                </a:lnTo>
                <a:lnTo>
                  <a:pt x="176420" y="428203"/>
                </a:lnTo>
                <a:lnTo>
                  <a:pt x="193073" y="428352"/>
                </a:lnTo>
                <a:lnTo>
                  <a:pt x="200561" y="427439"/>
                </a:lnTo>
                <a:lnTo>
                  <a:pt x="207458" y="425878"/>
                </a:lnTo>
                <a:lnTo>
                  <a:pt x="220201" y="421604"/>
                </a:lnTo>
                <a:lnTo>
                  <a:pt x="239039" y="413842"/>
                </a:lnTo>
                <a:lnTo>
                  <a:pt x="254240" y="408317"/>
                </a:lnTo>
                <a:lnTo>
                  <a:pt x="261343" y="404557"/>
                </a:lnTo>
                <a:lnTo>
                  <a:pt x="274314" y="395300"/>
                </a:lnTo>
                <a:lnTo>
                  <a:pt x="281391" y="390165"/>
                </a:lnTo>
                <a:lnTo>
                  <a:pt x="296876" y="379378"/>
                </a:lnTo>
                <a:lnTo>
                  <a:pt x="304054" y="373835"/>
                </a:lnTo>
                <a:lnTo>
                  <a:pt x="317108" y="362596"/>
                </a:lnTo>
                <a:lnTo>
                  <a:pt x="329261" y="351251"/>
                </a:lnTo>
                <a:lnTo>
                  <a:pt x="341011" y="338906"/>
                </a:lnTo>
                <a:lnTo>
                  <a:pt x="346812" y="331613"/>
                </a:lnTo>
                <a:lnTo>
                  <a:pt x="352583" y="323894"/>
                </a:lnTo>
                <a:lnTo>
                  <a:pt x="358337" y="316843"/>
                </a:lnTo>
                <a:lnTo>
                  <a:pt x="369809" y="303929"/>
                </a:lnTo>
                <a:lnTo>
                  <a:pt x="376489" y="294008"/>
                </a:lnTo>
                <a:lnTo>
                  <a:pt x="383798" y="281679"/>
                </a:lnTo>
                <a:lnTo>
                  <a:pt x="391529" y="267745"/>
                </a:lnTo>
                <a:lnTo>
                  <a:pt x="398587" y="253693"/>
                </a:lnTo>
                <a:lnTo>
                  <a:pt x="405199" y="239562"/>
                </a:lnTo>
                <a:lnTo>
                  <a:pt x="411511" y="225379"/>
                </a:lnTo>
                <a:lnTo>
                  <a:pt x="415719" y="213067"/>
                </a:lnTo>
                <a:lnTo>
                  <a:pt x="418524" y="202001"/>
                </a:lnTo>
                <a:lnTo>
                  <a:pt x="420395" y="191766"/>
                </a:lnTo>
                <a:lnTo>
                  <a:pt x="420690" y="182085"/>
                </a:lnTo>
                <a:lnTo>
                  <a:pt x="419933" y="172774"/>
                </a:lnTo>
                <a:lnTo>
                  <a:pt x="418476" y="163709"/>
                </a:lnTo>
                <a:lnTo>
                  <a:pt x="416553" y="154808"/>
                </a:lnTo>
                <a:lnTo>
                  <a:pt x="414317" y="146017"/>
                </a:lnTo>
                <a:lnTo>
                  <a:pt x="411875" y="137298"/>
                </a:lnTo>
                <a:lnTo>
                  <a:pt x="406621" y="119991"/>
                </a:lnTo>
                <a:lnTo>
                  <a:pt x="403887" y="111375"/>
                </a:lnTo>
                <a:lnTo>
                  <a:pt x="400159" y="103726"/>
                </a:lnTo>
                <a:lnTo>
                  <a:pt x="395768" y="96722"/>
                </a:lnTo>
                <a:lnTo>
                  <a:pt x="390937" y="90148"/>
                </a:lnTo>
                <a:lnTo>
                  <a:pt x="383906" y="81955"/>
                </a:lnTo>
                <a:lnTo>
                  <a:pt x="375409" y="72682"/>
                </a:lnTo>
                <a:lnTo>
                  <a:pt x="365933" y="62691"/>
                </a:lnTo>
                <a:lnTo>
                  <a:pt x="356759" y="54125"/>
                </a:lnTo>
                <a:lnTo>
                  <a:pt x="347786" y="46510"/>
                </a:lnTo>
                <a:lnTo>
                  <a:pt x="338945" y="39528"/>
                </a:lnTo>
                <a:lnTo>
                  <a:pt x="330195" y="33921"/>
                </a:lnTo>
                <a:lnTo>
                  <a:pt x="321503" y="29230"/>
                </a:lnTo>
                <a:lnTo>
                  <a:pt x="312852" y="25150"/>
                </a:lnTo>
                <a:lnTo>
                  <a:pt x="304227" y="21478"/>
                </a:lnTo>
                <a:lnTo>
                  <a:pt x="295619" y="18077"/>
                </a:lnTo>
                <a:lnTo>
                  <a:pt x="278434" y="11759"/>
                </a:lnTo>
                <a:lnTo>
                  <a:pt x="261273" y="5776"/>
                </a:lnTo>
                <a:lnTo>
                  <a:pt x="251743" y="3799"/>
                </a:lnTo>
                <a:lnTo>
                  <a:pt x="241580" y="2482"/>
                </a:lnTo>
                <a:lnTo>
                  <a:pt x="230994" y="1603"/>
                </a:lnTo>
                <a:lnTo>
                  <a:pt x="221080" y="1017"/>
                </a:lnTo>
                <a:lnTo>
                  <a:pt x="202444" y="367"/>
                </a:lnTo>
                <a:lnTo>
                  <a:pt x="175887" y="0"/>
                </a:lnTo>
                <a:lnTo>
                  <a:pt x="167196" y="901"/>
                </a:lnTo>
                <a:lnTo>
                  <a:pt x="158545" y="2455"/>
                </a:lnTo>
                <a:lnTo>
                  <a:pt x="149920" y="4443"/>
                </a:lnTo>
                <a:lnTo>
                  <a:pt x="142265" y="6720"/>
                </a:lnTo>
                <a:lnTo>
                  <a:pt x="135257" y="9192"/>
                </a:lnTo>
                <a:lnTo>
                  <a:pt x="98380" y="2556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95"/>
          <p:cNvSpPr/>
          <p:nvPr/>
        </p:nvSpPr>
        <p:spPr>
          <a:xfrm>
            <a:off x="4520565" y="115728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96"/>
          <p:cNvSpPr/>
          <p:nvPr/>
        </p:nvSpPr>
        <p:spPr>
          <a:xfrm>
            <a:off x="4503420" y="1140142"/>
            <a:ext cx="94298" cy="300039"/>
          </a:xfrm>
          <a:custGeom>
            <a:avLst/>
            <a:gdLst/>
            <a:ahLst/>
            <a:cxnLst/>
            <a:rect l="0" t="0" r="0" b="0"/>
            <a:pathLst>
              <a:path w="94298" h="300039">
                <a:moveTo>
                  <a:pt x="0" y="0"/>
                </a:moveTo>
                <a:lnTo>
                  <a:pt x="0" y="11932"/>
                </a:lnTo>
                <a:lnTo>
                  <a:pt x="3809" y="21290"/>
                </a:lnTo>
                <a:lnTo>
                  <a:pt x="10159" y="35148"/>
                </a:lnTo>
                <a:lnTo>
                  <a:pt x="18203" y="52007"/>
                </a:lnTo>
                <a:lnTo>
                  <a:pt x="25470" y="65151"/>
                </a:lnTo>
                <a:lnTo>
                  <a:pt x="32220" y="75819"/>
                </a:lnTo>
                <a:lnTo>
                  <a:pt x="38625" y="84836"/>
                </a:lnTo>
                <a:lnTo>
                  <a:pt x="42894" y="92752"/>
                </a:lnTo>
                <a:lnTo>
                  <a:pt x="45741" y="99935"/>
                </a:lnTo>
                <a:lnTo>
                  <a:pt x="47639" y="106628"/>
                </a:lnTo>
                <a:lnTo>
                  <a:pt x="51762" y="118711"/>
                </a:lnTo>
                <a:lnTo>
                  <a:pt x="63963" y="152455"/>
                </a:lnTo>
                <a:lnTo>
                  <a:pt x="69312" y="166407"/>
                </a:lnTo>
                <a:lnTo>
                  <a:pt x="73830" y="177613"/>
                </a:lnTo>
                <a:lnTo>
                  <a:pt x="77795" y="186989"/>
                </a:lnTo>
                <a:lnTo>
                  <a:pt x="80438" y="194192"/>
                </a:lnTo>
                <a:lnTo>
                  <a:pt x="82200" y="199946"/>
                </a:lnTo>
                <a:lnTo>
                  <a:pt x="89579" y="229678"/>
                </a:lnTo>
                <a:lnTo>
                  <a:pt x="91152" y="236939"/>
                </a:lnTo>
                <a:lnTo>
                  <a:pt x="92201" y="242732"/>
                </a:lnTo>
                <a:lnTo>
                  <a:pt x="92899" y="247546"/>
                </a:lnTo>
                <a:lnTo>
                  <a:pt x="93365" y="252661"/>
                </a:lnTo>
                <a:lnTo>
                  <a:pt x="93676" y="257976"/>
                </a:lnTo>
                <a:lnTo>
                  <a:pt x="93883" y="263424"/>
                </a:lnTo>
                <a:lnTo>
                  <a:pt x="94297" y="3000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97"/>
          <p:cNvSpPr/>
          <p:nvPr/>
        </p:nvSpPr>
        <p:spPr>
          <a:xfrm>
            <a:off x="4443412" y="1243012"/>
            <a:ext cx="351473" cy="68581"/>
          </a:xfrm>
          <a:custGeom>
            <a:avLst/>
            <a:gdLst/>
            <a:ahLst/>
            <a:cxnLst/>
            <a:rect l="0" t="0" r="0" b="0"/>
            <a:pathLst>
              <a:path w="351473" h="68581">
                <a:moveTo>
                  <a:pt x="0" y="68580"/>
                </a:moveTo>
                <a:lnTo>
                  <a:pt x="0" y="59478"/>
                </a:lnTo>
                <a:lnTo>
                  <a:pt x="953" y="56797"/>
                </a:lnTo>
                <a:lnTo>
                  <a:pt x="2540" y="55010"/>
                </a:lnTo>
                <a:lnTo>
                  <a:pt x="4551" y="53818"/>
                </a:lnTo>
                <a:lnTo>
                  <a:pt x="11865" y="52494"/>
                </a:lnTo>
                <a:lnTo>
                  <a:pt x="16483" y="52141"/>
                </a:lnTo>
                <a:lnTo>
                  <a:pt x="23371" y="51906"/>
                </a:lnTo>
                <a:lnTo>
                  <a:pt x="41184" y="51644"/>
                </a:lnTo>
                <a:lnTo>
                  <a:pt x="53173" y="50622"/>
                </a:lnTo>
                <a:lnTo>
                  <a:pt x="66882" y="48988"/>
                </a:lnTo>
                <a:lnTo>
                  <a:pt x="81735" y="46946"/>
                </a:lnTo>
                <a:lnTo>
                  <a:pt x="95448" y="44632"/>
                </a:lnTo>
                <a:lnTo>
                  <a:pt x="108400" y="42137"/>
                </a:lnTo>
                <a:lnTo>
                  <a:pt x="120844" y="39522"/>
                </a:lnTo>
                <a:lnTo>
                  <a:pt x="135808" y="35873"/>
                </a:lnTo>
                <a:lnTo>
                  <a:pt x="170214" y="26738"/>
                </a:lnTo>
                <a:lnTo>
                  <a:pt x="188723" y="22588"/>
                </a:lnTo>
                <a:lnTo>
                  <a:pt x="207731" y="18869"/>
                </a:lnTo>
                <a:lnTo>
                  <a:pt x="281592" y="6056"/>
                </a:lnTo>
                <a:lnTo>
                  <a:pt x="295361" y="4037"/>
                </a:lnTo>
                <a:lnTo>
                  <a:pt x="306445" y="2691"/>
                </a:lnTo>
                <a:lnTo>
                  <a:pt x="315739" y="1794"/>
                </a:lnTo>
                <a:lnTo>
                  <a:pt x="323840" y="1196"/>
                </a:lnTo>
                <a:lnTo>
                  <a:pt x="331146" y="797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98"/>
          <p:cNvSpPr/>
          <p:nvPr/>
        </p:nvSpPr>
        <p:spPr>
          <a:xfrm>
            <a:off x="4898296" y="1157392"/>
            <a:ext cx="348747" cy="222371"/>
          </a:xfrm>
          <a:custGeom>
            <a:avLst/>
            <a:gdLst/>
            <a:ahLst/>
            <a:cxnLst/>
            <a:rect l="0" t="0" r="0" b="0"/>
            <a:pathLst>
              <a:path w="348747" h="222371">
                <a:moveTo>
                  <a:pt x="170908" y="8468"/>
                </a:moveTo>
                <a:lnTo>
                  <a:pt x="163527" y="1087"/>
                </a:lnTo>
                <a:lnTo>
                  <a:pt x="153587" y="248"/>
                </a:lnTo>
                <a:lnTo>
                  <a:pt x="143128" y="0"/>
                </a:lnTo>
                <a:lnTo>
                  <a:pt x="138101" y="917"/>
                </a:lnTo>
                <a:lnTo>
                  <a:pt x="131892" y="2482"/>
                </a:lnTo>
                <a:lnTo>
                  <a:pt x="124895" y="4477"/>
                </a:lnTo>
                <a:lnTo>
                  <a:pt x="114581" y="9234"/>
                </a:lnTo>
                <a:lnTo>
                  <a:pt x="105869" y="14523"/>
                </a:lnTo>
                <a:lnTo>
                  <a:pt x="95647" y="20049"/>
                </a:lnTo>
                <a:lnTo>
                  <a:pt x="87294" y="25680"/>
                </a:lnTo>
                <a:lnTo>
                  <a:pt x="77549" y="32310"/>
                </a:lnTo>
                <a:lnTo>
                  <a:pt x="69617" y="36745"/>
                </a:lnTo>
                <a:lnTo>
                  <a:pt x="60518" y="41607"/>
                </a:lnTo>
                <a:lnTo>
                  <a:pt x="53500" y="45800"/>
                </a:lnTo>
                <a:lnTo>
                  <a:pt x="47869" y="49549"/>
                </a:lnTo>
                <a:lnTo>
                  <a:pt x="43162" y="53000"/>
                </a:lnTo>
                <a:lnTo>
                  <a:pt x="38119" y="58158"/>
                </a:lnTo>
                <a:lnTo>
                  <a:pt x="32852" y="64455"/>
                </a:lnTo>
                <a:lnTo>
                  <a:pt x="27436" y="71510"/>
                </a:lnTo>
                <a:lnTo>
                  <a:pt x="22873" y="77166"/>
                </a:lnTo>
                <a:lnTo>
                  <a:pt x="18878" y="81889"/>
                </a:lnTo>
                <a:lnTo>
                  <a:pt x="15262" y="85990"/>
                </a:lnTo>
                <a:lnTo>
                  <a:pt x="11899" y="90629"/>
                </a:lnTo>
                <a:lnTo>
                  <a:pt x="8705" y="95627"/>
                </a:lnTo>
                <a:lnTo>
                  <a:pt x="5622" y="100864"/>
                </a:lnTo>
                <a:lnTo>
                  <a:pt x="3568" y="108165"/>
                </a:lnTo>
                <a:lnTo>
                  <a:pt x="2198" y="116843"/>
                </a:lnTo>
                <a:lnTo>
                  <a:pt x="676" y="133787"/>
                </a:lnTo>
                <a:lnTo>
                  <a:pt x="0" y="144492"/>
                </a:lnTo>
                <a:lnTo>
                  <a:pt x="772" y="149633"/>
                </a:lnTo>
                <a:lnTo>
                  <a:pt x="2239" y="154966"/>
                </a:lnTo>
                <a:lnTo>
                  <a:pt x="4170" y="160425"/>
                </a:lnTo>
                <a:lnTo>
                  <a:pt x="7362" y="165970"/>
                </a:lnTo>
                <a:lnTo>
                  <a:pt x="11395" y="171572"/>
                </a:lnTo>
                <a:lnTo>
                  <a:pt x="15989" y="177211"/>
                </a:lnTo>
                <a:lnTo>
                  <a:pt x="20956" y="182876"/>
                </a:lnTo>
                <a:lnTo>
                  <a:pt x="26173" y="188557"/>
                </a:lnTo>
                <a:lnTo>
                  <a:pt x="31556" y="194250"/>
                </a:lnTo>
                <a:lnTo>
                  <a:pt x="37049" y="198997"/>
                </a:lnTo>
                <a:lnTo>
                  <a:pt x="42617" y="203115"/>
                </a:lnTo>
                <a:lnTo>
                  <a:pt x="48233" y="206813"/>
                </a:lnTo>
                <a:lnTo>
                  <a:pt x="53882" y="209277"/>
                </a:lnTo>
                <a:lnTo>
                  <a:pt x="59553" y="210921"/>
                </a:lnTo>
                <a:lnTo>
                  <a:pt x="65239" y="212016"/>
                </a:lnTo>
                <a:lnTo>
                  <a:pt x="70935" y="213699"/>
                </a:lnTo>
                <a:lnTo>
                  <a:pt x="76637" y="215774"/>
                </a:lnTo>
                <a:lnTo>
                  <a:pt x="82343" y="218109"/>
                </a:lnTo>
                <a:lnTo>
                  <a:pt x="89005" y="219666"/>
                </a:lnTo>
                <a:lnTo>
                  <a:pt x="96304" y="220704"/>
                </a:lnTo>
                <a:lnTo>
                  <a:pt x="104027" y="221396"/>
                </a:lnTo>
                <a:lnTo>
                  <a:pt x="112986" y="221857"/>
                </a:lnTo>
                <a:lnTo>
                  <a:pt x="133100" y="222370"/>
                </a:lnTo>
                <a:lnTo>
                  <a:pt x="144750" y="221554"/>
                </a:lnTo>
                <a:lnTo>
                  <a:pt x="157280" y="220058"/>
                </a:lnTo>
                <a:lnTo>
                  <a:pt x="170395" y="218108"/>
                </a:lnTo>
                <a:lnTo>
                  <a:pt x="181044" y="215855"/>
                </a:lnTo>
                <a:lnTo>
                  <a:pt x="190048" y="213401"/>
                </a:lnTo>
                <a:lnTo>
                  <a:pt x="222737" y="202618"/>
                </a:lnTo>
                <a:lnTo>
                  <a:pt x="230227" y="199814"/>
                </a:lnTo>
                <a:lnTo>
                  <a:pt x="237123" y="196992"/>
                </a:lnTo>
                <a:lnTo>
                  <a:pt x="243627" y="194158"/>
                </a:lnTo>
                <a:lnTo>
                  <a:pt x="255933" y="188469"/>
                </a:lnTo>
                <a:lnTo>
                  <a:pt x="261882" y="185619"/>
                </a:lnTo>
                <a:lnTo>
                  <a:pt x="270609" y="180861"/>
                </a:lnTo>
                <a:lnTo>
                  <a:pt x="293008" y="167954"/>
                </a:lnTo>
                <a:lnTo>
                  <a:pt x="301838" y="161464"/>
                </a:lnTo>
                <a:lnTo>
                  <a:pt x="308678" y="155233"/>
                </a:lnTo>
                <a:lnTo>
                  <a:pt x="314189" y="149174"/>
                </a:lnTo>
                <a:lnTo>
                  <a:pt x="319769" y="142277"/>
                </a:lnTo>
                <a:lnTo>
                  <a:pt x="325394" y="134821"/>
                </a:lnTo>
                <a:lnTo>
                  <a:pt x="331049" y="126993"/>
                </a:lnTo>
                <a:lnTo>
                  <a:pt x="335771" y="120822"/>
                </a:lnTo>
                <a:lnTo>
                  <a:pt x="339872" y="115756"/>
                </a:lnTo>
                <a:lnTo>
                  <a:pt x="343558" y="111425"/>
                </a:lnTo>
                <a:lnTo>
                  <a:pt x="346016" y="106634"/>
                </a:lnTo>
                <a:lnTo>
                  <a:pt x="347655" y="101534"/>
                </a:lnTo>
                <a:lnTo>
                  <a:pt x="348746" y="96229"/>
                </a:lnTo>
                <a:lnTo>
                  <a:pt x="348522" y="89835"/>
                </a:lnTo>
                <a:lnTo>
                  <a:pt x="347420" y="82715"/>
                </a:lnTo>
                <a:lnTo>
                  <a:pt x="345733" y="75111"/>
                </a:lnTo>
                <a:lnTo>
                  <a:pt x="343656" y="68136"/>
                </a:lnTo>
                <a:lnTo>
                  <a:pt x="341318" y="61582"/>
                </a:lnTo>
                <a:lnTo>
                  <a:pt x="338807" y="55307"/>
                </a:lnTo>
                <a:lnTo>
                  <a:pt x="334276" y="49219"/>
                </a:lnTo>
                <a:lnTo>
                  <a:pt x="328398" y="43255"/>
                </a:lnTo>
                <a:lnTo>
                  <a:pt x="321622" y="37374"/>
                </a:lnTo>
                <a:lnTo>
                  <a:pt x="315199" y="32501"/>
                </a:lnTo>
                <a:lnTo>
                  <a:pt x="309012" y="28300"/>
                </a:lnTo>
                <a:lnTo>
                  <a:pt x="302983" y="24547"/>
                </a:lnTo>
                <a:lnTo>
                  <a:pt x="297058" y="21092"/>
                </a:lnTo>
                <a:lnTo>
                  <a:pt x="291203" y="17836"/>
                </a:lnTo>
                <a:lnTo>
                  <a:pt x="285395" y="14713"/>
                </a:lnTo>
                <a:lnTo>
                  <a:pt x="279618" y="12631"/>
                </a:lnTo>
                <a:lnTo>
                  <a:pt x="273861" y="11244"/>
                </a:lnTo>
                <a:lnTo>
                  <a:pt x="268119" y="10318"/>
                </a:lnTo>
                <a:lnTo>
                  <a:pt x="261433" y="8749"/>
                </a:lnTo>
                <a:lnTo>
                  <a:pt x="254118" y="6750"/>
                </a:lnTo>
                <a:lnTo>
                  <a:pt x="246384" y="4465"/>
                </a:lnTo>
                <a:lnTo>
                  <a:pt x="238371" y="2942"/>
                </a:lnTo>
                <a:lnTo>
                  <a:pt x="230171" y="1926"/>
                </a:lnTo>
                <a:lnTo>
                  <a:pt x="221847" y="1249"/>
                </a:lnTo>
                <a:lnTo>
                  <a:pt x="210582" y="798"/>
                </a:lnTo>
                <a:lnTo>
                  <a:pt x="197358" y="497"/>
                </a:lnTo>
                <a:lnTo>
                  <a:pt x="145191" y="846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99"/>
          <p:cNvSpPr/>
          <p:nvPr/>
        </p:nvSpPr>
        <p:spPr>
          <a:xfrm>
            <a:off x="4341860" y="3789224"/>
            <a:ext cx="118177" cy="94076"/>
          </a:xfrm>
          <a:custGeom>
            <a:avLst/>
            <a:gdLst/>
            <a:ahLst/>
            <a:cxnLst/>
            <a:rect l="0" t="0" r="0" b="0"/>
            <a:pathLst>
              <a:path w="118177" h="94076">
                <a:moveTo>
                  <a:pt x="67262" y="34111"/>
                </a:moveTo>
                <a:lnTo>
                  <a:pt x="58160" y="25009"/>
                </a:lnTo>
                <a:lnTo>
                  <a:pt x="54527" y="22328"/>
                </a:lnTo>
                <a:lnTo>
                  <a:pt x="51152" y="20541"/>
                </a:lnTo>
                <a:lnTo>
                  <a:pt x="47949" y="19349"/>
                </a:lnTo>
                <a:lnTo>
                  <a:pt x="44862" y="18554"/>
                </a:lnTo>
                <a:lnTo>
                  <a:pt x="41851" y="18025"/>
                </a:lnTo>
                <a:lnTo>
                  <a:pt x="38891" y="17672"/>
                </a:lnTo>
                <a:lnTo>
                  <a:pt x="35013" y="18389"/>
                </a:lnTo>
                <a:lnTo>
                  <a:pt x="30523" y="19819"/>
                </a:lnTo>
                <a:lnTo>
                  <a:pt x="25624" y="21725"/>
                </a:lnTo>
                <a:lnTo>
                  <a:pt x="22358" y="23949"/>
                </a:lnTo>
                <a:lnTo>
                  <a:pt x="20181" y="26384"/>
                </a:lnTo>
                <a:lnTo>
                  <a:pt x="18730" y="28959"/>
                </a:lnTo>
                <a:lnTo>
                  <a:pt x="16809" y="31629"/>
                </a:lnTo>
                <a:lnTo>
                  <a:pt x="14577" y="34361"/>
                </a:lnTo>
                <a:lnTo>
                  <a:pt x="12136" y="37135"/>
                </a:lnTo>
                <a:lnTo>
                  <a:pt x="10509" y="40889"/>
                </a:lnTo>
                <a:lnTo>
                  <a:pt x="9424" y="45297"/>
                </a:lnTo>
                <a:lnTo>
                  <a:pt x="8701" y="50141"/>
                </a:lnTo>
                <a:lnTo>
                  <a:pt x="7267" y="54322"/>
                </a:lnTo>
                <a:lnTo>
                  <a:pt x="5357" y="58063"/>
                </a:lnTo>
                <a:lnTo>
                  <a:pt x="0" y="66358"/>
                </a:lnTo>
                <a:lnTo>
                  <a:pt x="514" y="67992"/>
                </a:lnTo>
                <a:lnTo>
                  <a:pt x="1808" y="70033"/>
                </a:lnTo>
                <a:lnTo>
                  <a:pt x="3624" y="72346"/>
                </a:lnTo>
                <a:lnTo>
                  <a:pt x="4834" y="74841"/>
                </a:lnTo>
                <a:lnTo>
                  <a:pt x="5641" y="77457"/>
                </a:lnTo>
                <a:lnTo>
                  <a:pt x="6179" y="80153"/>
                </a:lnTo>
                <a:lnTo>
                  <a:pt x="7490" y="82903"/>
                </a:lnTo>
                <a:lnTo>
                  <a:pt x="9317" y="85689"/>
                </a:lnTo>
                <a:lnTo>
                  <a:pt x="11486" y="88498"/>
                </a:lnTo>
                <a:lnTo>
                  <a:pt x="14838" y="90372"/>
                </a:lnTo>
                <a:lnTo>
                  <a:pt x="18978" y="91620"/>
                </a:lnTo>
                <a:lnTo>
                  <a:pt x="23643" y="92453"/>
                </a:lnTo>
                <a:lnTo>
                  <a:pt x="29610" y="93008"/>
                </a:lnTo>
                <a:lnTo>
                  <a:pt x="36446" y="93378"/>
                </a:lnTo>
                <a:lnTo>
                  <a:pt x="56713" y="94021"/>
                </a:lnTo>
                <a:lnTo>
                  <a:pt x="61939" y="94075"/>
                </a:lnTo>
                <a:lnTo>
                  <a:pt x="65618" y="93137"/>
                </a:lnTo>
                <a:lnTo>
                  <a:pt x="69976" y="91559"/>
                </a:lnTo>
                <a:lnTo>
                  <a:pt x="74787" y="89555"/>
                </a:lnTo>
                <a:lnTo>
                  <a:pt x="79898" y="86313"/>
                </a:lnTo>
                <a:lnTo>
                  <a:pt x="85211" y="82247"/>
                </a:lnTo>
                <a:lnTo>
                  <a:pt x="90658" y="77632"/>
                </a:lnTo>
                <a:lnTo>
                  <a:pt x="95242" y="74555"/>
                </a:lnTo>
                <a:lnTo>
                  <a:pt x="99250" y="72503"/>
                </a:lnTo>
                <a:lnTo>
                  <a:pt x="102875" y="71136"/>
                </a:lnTo>
                <a:lnTo>
                  <a:pt x="105291" y="69271"/>
                </a:lnTo>
                <a:lnTo>
                  <a:pt x="106902" y="67076"/>
                </a:lnTo>
                <a:lnTo>
                  <a:pt x="107977" y="64660"/>
                </a:lnTo>
                <a:lnTo>
                  <a:pt x="108692" y="62097"/>
                </a:lnTo>
                <a:lnTo>
                  <a:pt x="109170" y="59436"/>
                </a:lnTo>
                <a:lnTo>
                  <a:pt x="109488" y="56709"/>
                </a:lnTo>
                <a:lnTo>
                  <a:pt x="110652" y="53939"/>
                </a:lnTo>
                <a:lnTo>
                  <a:pt x="112382" y="51140"/>
                </a:lnTo>
                <a:lnTo>
                  <a:pt x="114486" y="48321"/>
                </a:lnTo>
                <a:lnTo>
                  <a:pt x="115890" y="45489"/>
                </a:lnTo>
                <a:lnTo>
                  <a:pt x="116826" y="42649"/>
                </a:lnTo>
                <a:lnTo>
                  <a:pt x="117449" y="39803"/>
                </a:lnTo>
                <a:lnTo>
                  <a:pt x="116913" y="36953"/>
                </a:lnTo>
                <a:lnTo>
                  <a:pt x="115603" y="34100"/>
                </a:lnTo>
                <a:lnTo>
                  <a:pt x="113776" y="31246"/>
                </a:lnTo>
                <a:lnTo>
                  <a:pt x="111607" y="27439"/>
                </a:lnTo>
                <a:lnTo>
                  <a:pt x="106656" y="18128"/>
                </a:lnTo>
                <a:lnTo>
                  <a:pt x="104002" y="13930"/>
                </a:lnTo>
                <a:lnTo>
                  <a:pt x="101280" y="10180"/>
                </a:lnTo>
                <a:lnTo>
                  <a:pt x="98513" y="6727"/>
                </a:lnTo>
                <a:lnTo>
                  <a:pt x="95716" y="4425"/>
                </a:lnTo>
                <a:lnTo>
                  <a:pt x="92899" y="2890"/>
                </a:lnTo>
                <a:lnTo>
                  <a:pt x="90068" y="1867"/>
                </a:lnTo>
                <a:lnTo>
                  <a:pt x="86277" y="1185"/>
                </a:lnTo>
                <a:lnTo>
                  <a:pt x="81843" y="730"/>
                </a:lnTo>
                <a:lnTo>
                  <a:pt x="70142" y="0"/>
                </a:lnTo>
                <a:lnTo>
                  <a:pt x="68229" y="893"/>
                </a:lnTo>
                <a:lnTo>
                  <a:pt x="66002" y="2441"/>
                </a:lnTo>
                <a:lnTo>
                  <a:pt x="63564" y="4425"/>
                </a:lnTo>
                <a:lnTo>
                  <a:pt x="60035" y="6700"/>
                </a:lnTo>
                <a:lnTo>
                  <a:pt x="55776" y="9169"/>
                </a:lnTo>
                <a:lnTo>
                  <a:pt x="51032" y="11768"/>
                </a:lnTo>
                <a:lnTo>
                  <a:pt x="46917" y="14453"/>
                </a:lnTo>
                <a:lnTo>
                  <a:pt x="43221" y="17195"/>
                </a:lnTo>
                <a:lnTo>
                  <a:pt x="39805" y="19976"/>
                </a:lnTo>
                <a:lnTo>
                  <a:pt x="36575" y="21830"/>
                </a:lnTo>
                <a:lnTo>
                  <a:pt x="33469" y="23066"/>
                </a:lnTo>
                <a:lnTo>
                  <a:pt x="30446" y="23890"/>
                </a:lnTo>
                <a:lnTo>
                  <a:pt x="27477" y="25392"/>
                </a:lnTo>
                <a:lnTo>
                  <a:pt x="24547" y="27346"/>
                </a:lnTo>
                <a:lnTo>
                  <a:pt x="21641" y="29601"/>
                </a:lnTo>
                <a:lnTo>
                  <a:pt x="18750" y="33009"/>
                </a:lnTo>
                <a:lnTo>
                  <a:pt x="15871" y="37186"/>
                </a:lnTo>
                <a:lnTo>
                  <a:pt x="12998" y="41876"/>
                </a:lnTo>
                <a:lnTo>
                  <a:pt x="11084" y="45955"/>
                </a:lnTo>
                <a:lnTo>
                  <a:pt x="9807" y="49627"/>
                </a:lnTo>
                <a:lnTo>
                  <a:pt x="8956" y="53027"/>
                </a:lnTo>
                <a:lnTo>
                  <a:pt x="8389" y="56247"/>
                </a:lnTo>
                <a:lnTo>
                  <a:pt x="8011" y="59346"/>
                </a:lnTo>
                <a:lnTo>
                  <a:pt x="7759" y="62364"/>
                </a:lnTo>
                <a:lnTo>
                  <a:pt x="7590" y="65329"/>
                </a:lnTo>
                <a:lnTo>
                  <a:pt x="7404" y="71163"/>
                </a:lnTo>
                <a:lnTo>
                  <a:pt x="8307" y="74052"/>
                </a:lnTo>
                <a:lnTo>
                  <a:pt x="9861" y="76931"/>
                </a:lnTo>
                <a:lnTo>
                  <a:pt x="11849" y="79803"/>
                </a:lnTo>
                <a:lnTo>
                  <a:pt x="14128" y="81717"/>
                </a:lnTo>
                <a:lnTo>
                  <a:pt x="16599" y="82993"/>
                </a:lnTo>
                <a:lnTo>
                  <a:pt x="19200" y="83844"/>
                </a:lnTo>
                <a:lnTo>
                  <a:pt x="22838" y="83459"/>
                </a:lnTo>
                <a:lnTo>
                  <a:pt x="27169" y="82249"/>
                </a:lnTo>
                <a:lnTo>
                  <a:pt x="31961" y="80490"/>
                </a:lnTo>
                <a:lnTo>
                  <a:pt x="37061" y="79318"/>
                </a:lnTo>
                <a:lnTo>
                  <a:pt x="42365" y="78536"/>
                </a:lnTo>
                <a:lnTo>
                  <a:pt x="47806" y="78015"/>
                </a:lnTo>
                <a:lnTo>
                  <a:pt x="52387" y="76715"/>
                </a:lnTo>
                <a:lnTo>
                  <a:pt x="56392" y="74896"/>
                </a:lnTo>
                <a:lnTo>
                  <a:pt x="60016" y="72731"/>
                </a:lnTo>
                <a:lnTo>
                  <a:pt x="65288" y="70335"/>
                </a:lnTo>
                <a:lnTo>
                  <a:pt x="71661" y="67785"/>
                </a:lnTo>
                <a:lnTo>
                  <a:pt x="78767" y="65133"/>
                </a:lnTo>
                <a:lnTo>
                  <a:pt x="84457" y="62412"/>
                </a:lnTo>
                <a:lnTo>
                  <a:pt x="89203" y="59646"/>
                </a:lnTo>
                <a:lnTo>
                  <a:pt x="93320" y="56849"/>
                </a:lnTo>
                <a:lnTo>
                  <a:pt x="97016" y="54032"/>
                </a:lnTo>
                <a:lnTo>
                  <a:pt x="100433" y="51202"/>
                </a:lnTo>
                <a:lnTo>
                  <a:pt x="103664" y="48362"/>
                </a:lnTo>
                <a:lnTo>
                  <a:pt x="109793" y="42667"/>
                </a:lnTo>
                <a:lnTo>
                  <a:pt x="112761" y="39815"/>
                </a:lnTo>
                <a:lnTo>
                  <a:pt x="114740" y="36961"/>
                </a:lnTo>
                <a:lnTo>
                  <a:pt x="116059" y="34106"/>
                </a:lnTo>
                <a:lnTo>
                  <a:pt x="116938" y="31250"/>
                </a:lnTo>
                <a:lnTo>
                  <a:pt x="117524" y="27441"/>
                </a:lnTo>
                <a:lnTo>
                  <a:pt x="117915" y="22997"/>
                </a:lnTo>
                <a:lnTo>
                  <a:pt x="118176" y="18129"/>
                </a:lnTo>
                <a:lnTo>
                  <a:pt x="117397" y="13931"/>
                </a:lnTo>
                <a:lnTo>
                  <a:pt x="115926" y="10180"/>
                </a:lnTo>
                <a:lnTo>
                  <a:pt x="113992" y="6727"/>
                </a:lnTo>
                <a:lnTo>
                  <a:pt x="111750" y="5378"/>
                </a:lnTo>
                <a:lnTo>
                  <a:pt x="109303" y="5430"/>
                </a:lnTo>
                <a:lnTo>
                  <a:pt x="106720" y="6417"/>
                </a:lnTo>
                <a:lnTo>
                  <a:pt x="103092" y="8981"/>
                </a:lnTo>
                <a:lnTo>
                  <a:pt x="98769" y="12595"/>
                </a:lnTo>
                <a:lnTo>
                  <a:pt x="93982" y="16909"/>
                </a:lnTo>
                <a:lnTo>
                  <a:pt x="88885" y="20738"/>
                </a:lnTo>
                <a:lnTo>
                  <a:pt x="83583" y="24243"/>
                </a:lnTo>
                <a:lnTo>
                  <a:pt x="78143" y="27532"/>
                </a:lnTo>
                <a:lnTo>
                  <a:pt x="71658" y="30678"/>
                </a:lnTo>
                <a:lnTo>
                  <a:pt x="64478" y="33727"/>
                </a:lnTo>
                <a:lnTo>
                  <a:pt x="56833" y="36712"/>
                </a:lnTo>
                <a:lnTo>
                  <a:pt x="50785" y="39655"/>
                </a:lnTo>
                <a:lnTo>
                  <a:pt x="45799" y="42570"/>
                </a:lnTo>
                <a:lnTo>
                  <a:pt x="41523" y="45465"/>
                </a:lnTo>
                <a:lnTo>
                  <a:pt x="38673" y="46443"/>
                </a:lnTo>
                <a:lnTo>
                  <a:pt x="36773" y="46142"/>
                </a:lnTo>
                <a:lnTo>
                  <a:pt x="32972" y="42683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00"/>
          <p:cNvSpPr/>
          <p:nvPr/>
        </p:nvSpPr>
        <p:spPr>
          <a:xfrm>
            <a:off x="4657781" y="4080655"/>
            <a:ext cx="85626" cy="59789"/>
          </a:xfrm>
          <a:custGeom>
            <a:avLst/>
            <a:gdLst/>
            <a:ahLst/>
            <a:cxnLst/>
            <a:rect l="0" t="0" r="0" b="0"/>
            <a:pathLst>
              <a:path w="85626" h="59789">
                <a:moveTo>
                  <a:pt x="51378" y="8427"/>
                </a:moveTo>
                <a:lnTo>
                  <a:pt x="60481" y="17529"/>
                </a:lnTo>
                <a:lnTo>
                  <a:pt x="64114" y="22115"/>
                </a:lnTo>
                <a:lnTo>
                  <a:pt x="67489" y="27077"/>
                </a:lnTo>
                <a:lnTo>
                  <a:pt x="70691" y="32291"/>
                </a:lnTo>
                <a:lnTo>
                  <a:pt x="73779" y="35766"/>
                </a:lnTo>
                <a:lnTo>
                  <a:pt x="76789" y="38083"/>
                </a:lnTo>
                <a:lnTo>
                  <a:pt x="83915" y="41802"/>
                </a:lnTo>
                <a:lnTo>
                  <a:pt x="84499" y="41155"/>
                </a:lnTo>
                <a:lnTo>
                  <a:pt x="84889" y="39770"/>
                </a:lnTo>
                <a:lnTo>
                  <a:pt x="85149" y="37895"/>
                </a:lnTo>
                <a:lnTo>
                  <a:pt x="84370" y="35692"/>
                </a:lnTo>
                <a:lnTo>
                  <a:pt x="82897" y="33272"/>
                </a:lnTo>
                <a:lnTo>
                  <a:pt x="80964" y="30705"/>
                </a:lnTo>
                <a:lnTo>
                  <a:pt x="77769" y="27089"/>
                </a:lnTo>
                <a:lnTo>
                  <a:pt x="69140" y="17992"/>
                </a:lnTo>
                <a:lnTo>
                  <a:pt x="65125" y="14803"/>
                </a:lnTo>
                <a:lnTo>
                  <a:pt x="61495" y="12678"/>
                </a:lnTo>
                <a:lnTo>
                  <a:pt x="58123" y="11261"/>
                </a:lnTo>
                <a:lnTo>
                  <a:pt x="54922" y="10316"/>
                </a:lnTo>
                <a:lnTo>
                  <a:pt x="51836" y="9687"/>
                </a:lnTo>
                <a:lnTo>
                  <a:pt x="48826" y="9267"/>
                </a:lnTo>
                <a:lnTo>
                  <a:pt x="45867" y="8987"/>
                </a:lnTo>
                <a:lnTo>
                  <a:pt x="42942" y="8800"/>
                </a:lnTo>
                <a:lnTo>
                  <a:pt x="40039" y="8676"/>
                </a:lnTo>
                <a:lnTo>
                  <a:pt x="37151" y="9546"/>
                </a:lnTo>
                <a:lnTo>
                  <a:pt x="34274" y="11078"/>
                </a:lnTo>
                <a:lnTo>
                  <a:pt x="27362" y="15830"/>
                </a:lnTo>
                <a:lnTo>
                  <a:pt x="26795" y="17172"/>
                </a:lnTo>
                <a:lnTo>
                  <a:pt x="26417" y="19020"/>
                </a:lnTo>
                <a:lnTo>
                  <a:pt x="26166" y="21204"/>
                </a:lnTo>
                <a:lnTo>
                  <a:pt x="26950" y="23612"/>
                </a:lnTo>
                <a:lnTo>
                  <a:pt x="28425" y="26171"/>
                </a:lnTo>
                <a:lnTo>
                  <a:pt x="30361" y="28829"/>
                </a:lnTo>
                <a:lnTo>
                  <a:pt x="32605" y="31553"/>
                </a:lnTo>
                <a:lnTo>
                  <a:pt x="35052" y="34322"/>
                </a:lnTo>
                <a:lnTo>
                  <a:pt x="37637" y="37120"/>
                </a:lnTo>
                <a:lnTo>
                  <a:pt x="39360" y="39938"/>
                </a:lnTo>
                <a:lnTo>
                  <a:pt x="40508" y="42770"/>
                </a:lnTo>
                <a:lnTo>
                  <a:pt x="41274" y="45610"/>
                </a:lnTo>
                <a:lnTo>
                  <a:pt x="42737" y="47503"/>
                </a:lnTo>
                <a:lnTo>
                  <a:pt x="44666" y="48765"/>
                </a:lnTo>
                <a:lnTo>
                  <a:pt x="46903" y="49607"/>
                </a:lnTo>
                <a:lnTo>
                  <a:pt x="49347" y="50168"/>
                </a:lnTo>
                <a:lnTo>
                  <a:pt x="51929" y="50542"/>
                </a:lnTo>
                <a:lnTo>
                  <a:pt x="54604" y="50791"/>
                </a:lnTo>
                <a:lnTo>
                  <a:pt x="57338" y="51910"/>
                </a:lnTo>
                <a:lnTo>
                  <a:pt x="60114" y="53608"/>
                </a:lnTo>
                <a:lnTo>
                  <a:pt x="62917" y="55693"/>
                </a:lnTo>
                <a:lnTo>
                  <a:pt x="65738" y="56130"/>
                </a:lnTo>
                <a:lnTo>
                  <a:pt x="68572" y="55469"/>
                </a:lnTo>
                <a:lnTo>
                  <a:pt x="71413" y="54076"/>
                </a:lnTo>
                <a:lnTo>
                  <a:pt x="74260" y="53147"/>
                </a:lnTo>
                <a:lnTo>
                  <a:pt x="77110" y="52528"/>
                </a:lnTo>
                <a:lnTo>
                  <a:pt x="79963" y="52115"/>
                </a:lnTo>
                <a:lnTo>
                  <a:pt x="81865" y="50888"/>
                </a:lnTo>
                <a:lnTo>
                  <a:pt x="83133" y="49116"/>
                </a:lnTo>
                <a:lnTo>
                  <a:pt x="83978" y="46983"/>
                </a:lnTo>
                <a:lnTo>
                  <a:pt x="84541" y="44609"/>
                </a:lnTo>
                <a:lnTo>
                  <a:pt x="84917" y="42073"/>
                </a:lnTo>
                <a:lnTo>
                  <a:pt x="85168" y="39431"/>
                </a:lnTo>
                <a:lnTo>
                  <a:pt x="85335" y="36716"/>
                </a:lnTo>
                <a:lnTo>
                  <a:pt x="85625" y="27228"/>
                </a:lnTo>
                <a:lnTo>
                  <a:pt x="84687" y="25723"/>
                </a:lnTo>
                <a:lnTo>
                  <a:pt x="83109" y="23768"/>
                </a:lnTo>
                <a:lnTo>
                  <a:pt x="81105" y="21512"/>
                </a:lnTo>
                <a:lnTo>
                  <a:pt x="79768" y="19055"/>
                </a:lnTo>
                <a:lnTo>
                  <a:pt x="78877" y="16465"/>
                </a:lnTo>
                <a:lnTo>
                  <a:pt x="78284" y="13786"/>
                </a:lnTo>
                <a:lnTo>
                  <a:pt x="76935" y="11047"/>
                </a:lnTo>
                <a:lnTo>
                  <a:pt x="75084" y="8269"/>
                </a:lnTo>
                <a:lnTo>
                  <a:pt x="72897" y="5464"/>
                </a:lnTo>
                <a:lnTo>
                  <a:pt x="70486" y="3594"/>
                </a:lnTo>
                <a:lnTo>
                  <a:pt x="67927" y="2348"/>
                </a:lnTo>
                <a:lnTo>
                  <a:pt x="65269" y="1517"/>
                </a:lnTo>
                <a:lnTo>
                  <a:pt x="61591" y="963"/>
                </a:lnTo>
                <a:lnTo>
                  <a:pt x="57235" y="593"/>
                </a:lnTo>
                <a:lnTo>
                  <a:pt x="52425" y="347"/>
                </a:lnTo>
                <a:lnTo>
                  <a:pt x="42001" y="74"/>
                </a:lnTo>
                <a:lnTo>
                  <a:pt x="36554" y="0"/>
                </a:lnTo>
                <a:lnTo>
                  <a:pt x="31018" y="904"/>
                </a:lnTo>
                <a:lnTo>
                  <a:pt x="25423" y="2460"/>
                </a:lnTo>
                <a:lnTo>
                  <a:pt x="19787" y="4449"/>
                </a:lnTo>
                <a:lnTo>
                  <a:pt x="15078" y="6728"/>
                </a:lnTo>
                <a:lnTo>
                  <a:pt x="10985" y="9199"/>
                </a:lnTo>
                <a:lnTo>
                  <a:pt x="7305" y="11799"/>
                </a:lnTo>
                <a:lnTo>
                  <a:pt x="4851" y="14485"/>
                </a:lnTo>
                <a:lnTo>
                  <a:pt x="3215" y="17228"/>
                </a:lnTo>
                <a:lnTo>
                  <a:pt x="590" y="23924"/>
                </a:lnTo>
                <a:lnTo>
                  <a:pt x="374" y="25426"/>
                </a:lnTo>
                <a:lnTo>
                  <a:pt x="231" y="27380"/>
                </a:lnTo>
                <a:lnTo>
                  <a:pt x="135" y="29635"/>
                </a:lnTo>
                <a:lnTo>
                  <a:pt x="29" y="34681"/>
                </a:lnTo>
                <a:lnTo>
                  <a:pt x="0" y="37359"/>
                </a:lnTo>
                <a:lnTo>
                  <a:pt x="1886" y="41050"/>
                </a:lnTo>
                <a:lnTo>
                  <a:pt x="5049" y="45416"/>
                </a:lnTo>
                <a:lnTo>
                  <a:pt x="9062" y="50232"/>
                </a:lnTo>
                <a:lnTo>
                  <a:pt x="13643" y="53442"/>
                </a:lnTo>
                <a:lnTo>
                  <a:pt x="18601" y="55582"/>
                </a:lnTo>
                <a:lnTo>
                  <a:pt x="23812" y="57009"/>
                </a:lnTo>
                <a:lnTo>
                  <a:pt x="29191" y="57960"/>
                </a:lnTo>
                <a:lnTo>
                  <a:pt x="34682" y="58594"/>
                </a:lnTo>
                <a:lnTo>
                  <a:pt x="40247" y="59017"/>
                </a:lnTo>
                <a:lnTo>
                  <a:pt x="48972" y="59486"/>
                </a:lnTo>
                <a:lnTo>
                  <a:pt x="56024" y="59695"/>
                </a:lnTo>
                <a:lnTo>
                  <a:pt x="62333" y="59788"/>
                </a:lnTo>
                <a:lnTo>
                  <a:pt x="65349" y="58860"/>
                </a:lnTo>
                <a:lnTo>
                  <a:pt x="68312" y="57289"/>
                </a:lnTo>
                <a:lnTo>
                  <a:pt x="71240" y="55289"/>
                </a:lnTo>
                <a:lnTo>
                  <a:pt x="73192" y="53004"/>
                </a:lnTo>
                <a:lnTo>
                  <a:pt x="74494" y="50527"/>
                </a:lnTo>
                <a:lnTo>
                  <a:pt x="75361" y="47924"/>
                </a:lnTo>
                <a:lnTo>
                  <a:pt x="75939" y="45236"/>
                </a:lnTo>
                <a:lnTo>
                  <a:pt x="76325" y="42491"/>
                </a:lnTo>
                <a:lnTo>
                  <a:pt x="76582" y="39709"/>
                </a:lnTo>
                <a:lnTo>
                  <a:pt x="74848" y="35949"/>
                </a:lnTo>
                <a:lnTo>
                  <a:pt x="71787" y="31538"/>
                </a:lnTo>
                <a:lnTo>
                  <a:pt x="67842" y="26692"/>
                </a:lnTo>
                <a:lnTo>
                  <a:pt x="64259" y="22509"/>
                </a:lnTo>
                <a:lnTo>
                  <a:pt x="60918" y="18767"/>
                </a:lnTo>
                <a:lnTo>
                  <a:pt x="54666" y="12070"/>
                </a:lnTo>
                <a:lnTo>
                  <a:pt x="48712" y="5919"/>
                </a:lnTo>
                <a:lnTo>
                  <a:pt x="44838" y="3897"/>
                </a:lnTo>
                <a:lnTo>
                  <a:pt x="40351" y="2550"/>
                </a:lnTo>
                <a:lnTo>
                  <a:pt x="35454" y="1651"/>
                </a:lnTo>
                <a:lnTo>
                  <a:pt x="31237" y="2005"/>
                </a:lnTo>
                <a:lnTo>
                  <a:pt x="27474" y="3193"/>
                </a:lnTo>
                <a:lnTo>
                  <a:pt x="24012" y="4938"/>
                </a:lnTo>
                <a:lnTo>
                  <a:pt x="21704" y="7054"/>
                </a:lnTo>
                <a:lnTo>
                  <a:pt x="20166" y="9416"/>
                </a:lnTo>
                <a:lnTo>
                  <a:pt x="19140" y="11944"/>
                </a:lnTo>
                <a:lnTo>
                  <a:pt x="18456" y="14582"/>
                </a:lnTo>
                <a:lnTo>
                  <a:pt x="18001" y="17293"/>
                </a:lnTo>
                <a:lnTo>
                  <a:pt x="17696" y="20052"/>
                </a:lnTo>
                <a:lnTo>
                  <a:pt x="17494" y="23797"/>
                </a:lnTo>
                <a:lnTo>
                  <a:pt x="17268" y="33038"/>
                </a:lnTo>
                <a:lnTo>
                  <a:pt x="19113" y="37217"/>
                </a:lnTo>
                <a:lnTo>
                  <a:pt x="22248" y="40955"/>
                </a:lnTo>
                <a:lnTo>
                  <a:pt x="26244" y="44400"/>
                </a:lnTo>
                <a:lnTo>
                  <a:pt x="29860" y="47649"/>
                </a:lnTo>
                <a:lnTo>
                  <a:pt x="36417" y="53799"/>
                </a:lnTo>
                <a:lnTo>
                  <a:pt x="39499" y="55820"/>
                </a:lnTo>
                <a:lnTo>
                  <a:pt x="42507" y="57168"/>
                </a:lnTo>
                <a:lnTo>
                  <a:pt x="45464" y="58066"/>
                </a:lnTo>
                <a:lnTo>
                  <a:pt x="47436" y="57712"/>
                </a:lnTo>
                <a:lnTo>
                  <a:pt x="48750" y="56524"/>
                </a:lnTo>
                <a:lnTo>
                  <a:pt x="49626" y="54779"/>
                </a:lnTo>
                <a:lnTo>
                  <a:pt x="49258" y="52663"/>
                </a:lnTo>
                <a:lnTo>
                  <a:pt x="48060" y="50300"/>
                </a:lnTo>
                <a:lnTo>
                  <a:pt x="46308" y="47773"/>
                </a:lnTo>
                <a:lnTo>
                  <a:pt x="44188" y="45135"/>
                </a:lnTo>
                <a:lnTo>
                  <a:pt x="41823" y="42424"/>
                </a:lnTo>
                <a:lnTo>
                  <a:pt x="35732" y="35780"/>
                </a:lnTo>
                <a:lnTo>
                  <a:pt x="30127" y="30078"/>
                </a:lnTo>
                <a:lnTo>
                  <a:pt x="27686" y="28576"/>
                </a:lnTo>
                <a:lnTo>
                  <a:pt x="25106" y="27575"/>
                </a:lnTo>
                <a:lnTo>
                  <a:pt x="17089" y="255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01"/>
          <p:cNvSpPr/>
          <p:nvPr/>
        </p:nvSpPr>
        <p:spPr>
          <a:xfrm>
            <a:off x="4932045" y="4354905"/>
            <a:ext cx="85681" cy="92854"/>
          </a:xfrm>
          <a:custGeom>
            <a:avLst/>
            <a:gdLst/>
            <a:ahLst/>
            <a:cxnLst/>
            <a:rect l="0" t="0" r="0" b="0"/>
            <a:pathLst>
              <a:path w="85681" h="92854">
                <a:moveTo>
                  <a:pt x="0" y="51360"/>
                </a:moveTo>
                <a:lnTo>
                  <a:pt x="4550" y="65012"/>
                </a:lnTo>
                <a:lnTo>
                  <a:pt x="6843" y="69033"/>
                </a:lnTo>
                <a:lnTo>
                  <a:pt x="9324" y="71715"/>
                </a:lnTo>
                <a:lnTo>
                  <a:pt x="11931" y="73502"/>
                </a:lnTo>
                <a:lnTo>
                  <a:pt x="13669" y="75647"/>
                </a:lnTo>
                <a:lnTo>
                  <a:pt x="14828" y="78028"/>
                </a:lnTo>
                <a:lnTo>
                  <a:pt x="15600" y="80569"/>
                </a:lnTo>
                <a:lnTo>
                  <a:pt x="17067" y="82262"/>
                </a:lnTo>
                <a:lnTo>
                  <a:pt x="18998" y="83391"/>
                </a:lnTo>
                <a:lnTo>
                  <a:pt x="21238" y="84144"/>
                </a:lnTo>
                <a:lnTo>
                  <a:pt x="24636" y="85598"/>
                </a:lnTo>
                <a:lnTo>
                  <a:pt x="33492" y="89754"/>
                </a:lnTo>
                <a:lnTo>
                  <a:pt x="38520" y="90291"/>
                </a:lnTo>
                <a:lnTo>
                  <a:pt x="43778" y="89697"/>
                </a:lnTo>
                <a:lnTo>
                  <a:pt x="49187" y="88347"/>
                </a:lnTo>
                <a:lnTo>
                  <a:pt x="53746" y="87448"/>
                </a:lnTo>
                <a:lnTo>
                  <a:pt x="57738" y="86849"/>
                </a:lnTo>
                <a:lnTo>
                  <a:pt x="61352" y="86449"/>
                </a:lnTo>
                <a:lnTo>
                  <a:pt x="64714" y="84278"/>
                </a:lnTo>
                <a:lnTo>
                  <a:pt x="67907" y="80925"/>
                </a:lnTo>
                <a:lnTo>
                  <a:pt x="70989" y="76784"/>
                </a:lnTo>
                <a:lnTo>
                  <a:pt x="73996" y="74025"/>
                </a:lnTo>
                <a:lnTo>
                  <a:pt x="76953" y="72185"/>
                </a:lnTo>
                <a:lnTo>
                  <a:pt x="79877" y="70958"/>
                </a:lnTo>
                <a:lnTo>
                  <a:pt x="81826" y="68235"/>
                </a:lnTo>
                <a:lnTo>
                  <a:pt x="83126" y="64515"/>
                </a:lnTo>
                <a:lnTo>
                  <a:pt x="83992" y="60130"/>
                </a:lnTo>
                <a:lnTo>
                  <a:pt x="84569" y="56254"/>
                </a:lnTo>
                <a:lnTo>
                  <a:pt x="84954" y="52717"/>
                </a:lnTo>
                <a:lnTo>
                  <a:pt x="85211" y="49407"/>
                </a:lnTo>
                <a:lnTo>
                  <a:pt x="85382" y="46248"/>
                </a:lnTo>
                <a:lnTo>
                  <a:pt x="85572" y="40198"/>
                </a:lnTo>
                <a:lnTo>
                  <a:pt x="85680" y="31436"/>
                </a:lnTo>
                <a:lnTo>
                  <a:pt x="84742" y="28553"/>
                </a:lnTo>
                <a:lnTo>
                  <a:pt x="83164" y="25678"/>
                </a:lnTo>
                <a:lnTo>
                  <a:pt x="81161" y="22808"/>
                </a:lnTo>
                <a:lnTo>
                  <a:pt x="78872" y="18990"/>
                </a:lnTo>
                <a:lnTo>
                  <a:pt x="76394" y="14540"/>
                </a:lnTo>
                <a:lnTo>
                  <a:pt x="73789" y="9668"/>
                </a:lnTo>
                <a:lnTo>
                  <a:pt x="71100" y="6421"/>
                </a:lnTo>
                <a:lnTo>
                  <a:pt x="68355" y="4255"/>
                </a:lnTo>
                <a:lnTo>
                  <a:pt x="65572" y="2811"/>
                </a:lnTo>
                <a:lnTo>
                  <a:pt x="61812" y="1849"/>
                </a:lnTo>
                <a:lnTo>
                  <a:pt x="57400" y="1208"/>
                </a:lnTo>
                <a:lnTo>
                  <a:pt x="45734" y="178"/>
                </a:lnTo>
                <a:lnTo>
                  <a:pt x="43824" y="93"/>
                </a:lnTo>
                <a:lnTo>
                  <a:pt x="39162" y="0"/>
                </a:lnTo>
                <a:lnTo>
                  <a:pt x="37538" y="927"/>
                </a:lnTo>
                <a:lnTo>
                  <a:pt x="36455" y="2498"/>
                </a:lnTo>
                <a:lnTo>
                  <a:pt x="35733" y="4497"/>
                </a:lnTo>
                <a:lnTo>
                  <a:pt x="35252" y="7736"/>
                </a:lnTo>
                <a:lnTo>
                  <a:pt x="34931" y="11800"/>
                </a:lnTo>
                <a:lnTo>
                  <a:pt x="34575" y="20443"/>
                </a:lnTo>
                <a:lnTo>
                  <a:pt x="34416" y="27459"/>
                </a:lnTo>
                <a:lnTo>
                  <a:pt x="34327" y="50416"/>
                </a:lnTo>
                <a:lnTo>
                  <a:pt x="35267" y="57398"/>
                </a:lnTo>
                <a:lnTo>
                  <a:pt x="36847" y="63005"/>
                </a:lnTo>
                <a:lnTo>
                  <a:pt x="38851" y="67696"/>
                </a:lnTo>
                <a:lnTo>
                  <a:pt x="41140" y="71776"/>
                </a:lnTo>
                <a:lnTo>
                  <a:pt x="43620" y="75448"/>
                </a:lnTo>
                <a:lnTo>
                  <a:pt x="49891" y="83635"/>
                </a:lnTo>
                <a:lnTo>
                  <a:pt x="52310" y="85259"/>
                </a:lnTo>
                <a:lnTo>
                  <a:pt x="55828" y="87294"/>
                </a:lnTo>
                <a:lnTo>
                  <a:pt x="60079" y="89603"/>
                </a:lnTo>
                <a:lnTo>
                  <a:pt x="63865" y="91143"/>
                </a:lnTo>
                <a:lnTo>
                  <a:pt x="67342" y="92170"/>
                </a:lnTo>
                <a:lnTo>
                  <a:pt x="70612" y="92853"/>
                </a:lnTo>
                <a:lnTo>
                  <a:pt x="72792" y="92357"/>
                </a:lnTo>
                <a:lnTo>
                  <a:pt x="74245" y="91074"/>
                </a:lnTo>
                <a:lnTo>
                  <a:pt x="76578" y="86721"/>
                </a:lnTo>
                <a:lnTo>
                  <a:pt x="76769" y="85411"/>
                </a:lnTo>
                <a:lnTo>
                  <a:pt x="76897" y="83586"/>
                </a:lnTo>
                <a:lnTo>
                  <a:pt x="76982" y="81416"/>
                </a:lnTo>
                <a:lnTo>
                  <a:pt x="77077" y="76466"/>
                </a:lnTo>
                <a:lnTo>
                  <a:pt x="77101" y="73812"/>
                </a:lnTo>
                <a:lnTo>
                  <a:pt x="76166" y="71090"/>
                </a:lnTo>
                <a:lnTo>
                  <a:pt x="74590" y="68324"/>
                </a:lnTo>
                <a:lnTo>
                  <a:pt x="72586" y="65526"/>
                </a:lnTo>
                <a:lnTo>
                  <a:pt x="70298" y="62709"/>
                </a:lnTo>
                <a:lnTo>
                  <a:pt x="67820" y="59878"/>
                </a:lnTo>
                <a:lnTo>
                  <a:pt x="65216" y="57039"/>
                </a:lnTo>
                <a:lnTo>
                  <a:pt x="61575" y="54193"/>
                </a:lnTo>
                <a:lnTo>
                  <a:pt x="57242" y="51344"/>
                </a:lnTo>
                <a:lnTo>
                  <a:pt x="52448" y="48492"/>
                </a:lnTo>
                <a:lnTo>
                  <a:pt x="48301" y="45638"/>
                </a:lnTo>
                <a:lnTo>
                  <a:pt x="44583" y="42782"/>
                </a:lnTo>
                <a:lnTo>
                  <a:pt x="41152" y="39927"/>
                </a:lnTo>
                <a:lnTo>
                  <a:pt x="36959" y="38022"/>
                </a:lnTo>
                <a:lnTo>
                  <a:pt x="32259" y="36753"/>
                </a:lnTo>
                <a:lnTo>
                  <a:pt x="27221" y="35907"/>
                </a:lnTo>
                <a:lnTo>
                  <a:pt x="22910" y="36295"/>
                </a:lnTo>
                <a:lnTo>
                  <a:pt x="19083" y="37507"/>
                </a:lnTo>
                <a:lnTo>
                  <a:pt x="15580" y="39267"/>
                </a:lnTo>
                <a:lnTo>
                  <a:pt x="13243" y="41393"/>
                </a:lnTo>
                <a:lnTo>
                  <a:pt x="11686" y="43763"/>
                </a:lnTo>
                <a:lnTo>
                  <a:pt x="10648" y="46295"/>
                </a:lnTo>
                <a:lnTo>
                  <a:pt x="10909" y="48936"/>
                </a:lnTo>
                <a:lnTo>
                  <a:pt x="12035" y="51649"/>
                </a:lnTo>
                <a:lnTo>
                  <a:pt x="13738" y="54410"/>
                </a:lnTo>
                <a:lnTo>
                  <a:pt x="14874" y="57203"/>
                </a:lnTo>
                <a:lnTo>
                  <a:pt x="15630" y="60018"/>
                </a:lnTo>
                <a:lnTo>
                  <a:pt x="16846" y="66828"/>
                </a:lnTo>
                <a:lnTo>
                  <a:pt x="17898" y="68339"/>
                </a:lnTo>
                <a:lnTo>
                  <a:pt x="19552" y="70300"/>
                </a:lnTo>
                <a:lnTo>
                  <a:pt x="21607" y="72558"/>
                </a:lnTo>
                <a:lnTo>
                  <a:pt x="22977" y="75017"/>
                </a:lnTo>
                <a:lnTo>
                  <a:pt x="23890" y="77609"/>
                </a:lnTo>
                <a:lnTo>
                  <a:pt x="24499" y="80289"/>
                </a:lnTo>
                <a:lnTo>
                  <a:pt x="25858" y="82076"/>
                </a:lnTo>
                <a:lnTo>
                  <a:pt x="27716" y="83267"/>
                </a:lnTo>
                <a:lnTo>
                  <a:pt x="29907" y="84061"/>
                </a:lnTo>
                <a:lnTo>
                  <a:pt x="33273" y="85543"/>
                </a:lnTo>
                <a:lnTo>
                  <a:pt x="42093" y="89730"/>
                </a:lnTo>
                <a:lnTo>
                  <a:pt x="45207" y="90275"/>
                </a:lnTo>
                <a:lnTo>
                  <a:pt x="47283" y="89686"/>
                </a:lnTo>
                <a:lnTo>
                  <a:pt x="48667" y="88340"/>
                </a:lnTo>
                <a:lnTo>
                  <a:pt x="49589" y="86491"/>
                </a:lnTo>
                <a:lnTo>
                  <a:pt x="50204" y="84305"/>
                </a:lnTo>
                <a:lnTo>
                  <a:pt x="50615" y="81896"/>
                </a:lnTo>
                <a:lnTo>
                  <a:pt x="49935" y="79337"/>
                </a:lnTo>
                <a:lnTo>
                  <a:pt x="48530" y="76679"/>
                </a:lnTo>
                <a:lnTo>
                  <a:pt x="46641" y="73954"/>
                </a:lnTo>
                <a:lnTo>
                  <a:pt x="44429" y="71185"/>
                </a:lnTo>
                <a:lnTo>
                  <a:pt x="42001" y="68387"/>
                </a:lnTo>
                <a:lnTo>
                  <a:pt x="39431" y="65568"/>
                </a:lnTo>
                <a:lnTo>
                  <a:pt x="36765" y="63690"/>
                </a:lnTo>
                <a:lnTo>
                  <a:pt x="34035" y="62437"/>
                </a:lnTo>
                <a:lnTo>
                  <a:pt x="31262" y="61602"/>
                </a:lnTo>
                <a:lnTo>
                  <a:pt x="29414" y="60093"/>
                </a:lnTo>
                <a:lnTo>
                  <a:pt x="28181" y="58134"/>
                </a:lnTo>
                <a:lnTo>
                  <a:pt x="27360" y="55876"/>
                </a:lnTo>
                <a:lnTo>
                  <a:pt x="25860" y="54371"/>
                </a:lnTo>
                <a:lnTo>
                  <a:pt x="23907" y="53367"/>
                </a:lnTo>
                <a:lnTo>
                  <a:pt x="8572" y="513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02"/>
          <p:cNvSpPr/>
          <p:nvPr/>
        </p:nvSpPr>
        <p:spPr>
          <a:xfrm>
            <a:off x="5189220" y="4690488"/>
            <a:ext cx="118740" cy="67250"/>
          </a:xfrm>
          <a:custGeom>
            <a:avLst/>
            <a:gdLst/>
            <a:ahLst/>
            <a:cxnLst/>
            <a:rect l="0" t="0" r="0" b="0"/>
            <a:pathLst>
              <a:path w="118740" h="67250">
                <a:moveTo>
                  <a:pt x="0" y="15814"/>
                </a:moveTo>
                <a:lnTo>
                  <a:pt x="9101" y="29466"/>
                </a:lnTo>
                <a:lnTo>
                  <a:pt x="12735" y="33488"/>
                </a:lnTo>
                <a:lnTo>
                  <a:pt x="16109" y="36170"/>
                </a:lnTo>
                <a:lnTo>
                  <a:pt x="19312" y="37957"/>
                </a:lnTo>
                <a:lnTo>
                  <a:pt x="21447" y="40101"/>
                </a:lnTo>
                <a:lnTo>
                  <a:pt x="22871" y="42483"/>
                </a:lnTo>
                <a:lnTo>
                  <a:pt x="23819" y="45023"/>
                </a:lnTo>
                <a:lnTo>
                  <a:pt x="27310" y="47670"/>
                </a:lnTo>
                <a:lnTo>
                  <a:pt x="32494" y="50386"/>
                </a:lnTo>
                <a:lnTo>
                  <a:pt x="38808" y="53150"/>
                </a:lnTo>
                <a:lnTo>
                  <a:pt x="43969" y="54992"/>
                </a:lnTo>
                <a:lnTo>
                  <a:pt x="48363" y="56220"/>
                </a:lnTo>
                <a:lnTo>
                  <a:pt x="52244" y="57039"/>
                </a:lnTo>
                <a:lnTo>
                  <a:pt x="55784" y="57584"/>
                </a:lnTo>
                <a:lnTo>
                  <a:pt x="59097" y="57949"/>
                </a:lnTo>
                <a:lnTo>
                  <a:pt x="62258" y="58191"/>
                </a:lnTo>
                <a:lnTo>
                  <a:pt x="65318" y="58353"/>
                </a:lnTo>
                <a:lnTo>
                  <a:pt x="71257" y="58533"/>
                </a:lnTo>
                <a:lnTo>
                  <a:pt x="74175" y="57628"/>
                </a:lnTo>
                <a:lnTo>
                  <a:pt x="77072" y="56073"/>
                </a:lnTo>
                <a:lnTo>
                  <a:pt x="84016" y="51283"/>
                </a:lnTo>
                <a:lnTo>
                  <a:pt x="84585" y="49938"/>
                </a:lnTo>
                <a:lnTo>
                  <a:pt x="84965" y="48088"/>
                </a:lnTo>
                <a:lnTo>
                  <a:pt x="85218" y="45903"/>
                </a:lnTo>
                <a:lnTo>
                  <a:pt x="85387" y="43493"/>
                </a:lnTo>
                <a:lnTo>
                  <a:pt x="85499" y="40934"/>
                </a:lnTo>
                <a:lnTo>
                  <a:pt x="85625" y="35551"/>
                </a:lnTo>
                <a:lnTo>
                  <a:pt x="85680" y="29984"/>
                </a:lnTo>
                <a:lnTo>
                  <a:pt x="84742" y="28118"/>
                </a:lnTo>
                <a:lnTo>
                  <a:pt x="83165" y="26874"/>
                </a:lnTo>
                <a:lnTo>
                  <a:pt x="81161" y="26045"/>
                </a:lnTo>
                <a:lnTo>
                  <a:pt x="79824" y="24540"/>
                </a:lnTo>
                <a:lnTo>
                  <a:pt x="78934" y="22584"/>
                </a:lnTo>
                <a:lnTo>
                  <a:pt x="78340" y="20327"/>
                </a:lnTo>
                <a:lnTo>
                  <a:pt x="76991" y="17870"/>
                </a:lnTo>
                <a:lnTo>
                  <a:pt x="75140" y="15280"/>
                </a:lnTo>
                <a:lnTo>
                  <a:pt x="69876" y="8830"/>
                </a:lnTo>
                <a:lnTo>
                  <a:pt x="68491" y="7348"/>
                </a:lnTo>
                <a:lnTo>
                  <a:pt x="64413" y="3161"/>
                </a:lnTo>
                <a:lnTo>
                  <a:pt x="61039" y="1664"/>
                </a:lnTo>
                <a:lnTo>
                  <a:pt x="56885" y="666"/>
                </a:lnTo>
                <a:lnTo>
                  <a:pt x="52211" y="0"/>
                </a:lnTo>
                <a:lnTo>
                  <a:pt x="48142" y="509"/>
                </a:lnTo>
                <a:lnTo>
                  <a:pt x="44477" y="1801"/>
                </a:lnTo>
                <a:lnTo>
                  <a:pt x="41082" y="3614"/>
                </a:lnTo>
                <a:lnTo>
                  <a:pt x="39770" y="5776"/>
                </a:lnTo>
                <a:lnTo>
                  <a:pt x="39848" y="8169"/>
                </a:lnTo>
                <a:lnTo>
                  <a:pt x="40853" y="10718"/>
                </a:lnTo>
                <a:lnTo>
                  <a:pt x="42475" y="14321"/>
                </a:lnTo>
                <a:lnTo>
                  <a:pt x="46818" y="23406"/>
                </a:lnTo>
                <a:lnTo>
                  <a:pt x="54617" y="39231"/>
                </a:lnTo>
                <a:lnTo>
                  <a:pt x="57366" y="42855"/>
                </a:lnTo>
                <a:lnTo>
                  <a:pt x="60151" y="45272"/>
                </a:lnTo>
                <a:lnTo>
                  <a:pt x="62961" y="46882"/>
                </a:lnTo>
                <a:lnTo>
                  <a:pt x="65787" y="48909"/>
                </a:lnTo>
                <a:lnTo>
                  <a:pt x="68623" y="51212"/>
                </a:lnTo>
                <a:lnTo>
                  <a:pt x="71466" y="53701"/>
                </a:lnTo>
                <a:lnTo>
                  <a:pt x="75266" y="55359"/>
                </a:lnTo>
                <a:lnTo>
                  <a:pt x="79705" y="56465"/>
                </a:lnTo>
                <a:lnTo>
                  <a:pt x="84569" y="57202"/>
                </a:lnTo>
                <a:lnTo>
                  <a:pt x="89717" y="58646"/>
                </a:lnTo>
                <a:lnTo>
                  <a:pt x="95053" y="60561"/>
                </a:lnTo>
                <a:lnTo>
                  <a:pt x="100516" y="62791"/>
                </a:lnTo>
                <a:lnTo>
                  <a:pt x="104158" y="63324"/>
                </a:lnTo>
                <a:lnTo>
                  <a:pt x="106586" y="62728"/>
                </a:lnTo>
                <a:lnTo>
                  <a:pt x="110483" y="59477"/>
                </a:lnTo>
                <a:lnTo>
                  <a:pt x="113556" y="56492"/>
                </a:lnTo>
                <a:lnTo>
                  <a:pt x="118739" y="51366"/>
                </a:lnTo>
                <a:lnTo>
                  <a:pt x="118211" y="49993"/>
                </a:lnTo>
                <a:lnTo>
                  <a:pt x="116908" y="48125"/>
                </a:lnTo>
                <a:lnTo>
                  <a:pt x="115086" y="45927"/>
                </a:lnTo>
                <a:lnTo>
                  <a:pt x="112919" y="42557"/>
                </a:lnTo>
                <a:lnTo>
                  <a:pt x="110522" y="38405"/>
                </a:lnTo>
                <a:lnTo>
                  <a:pt x="107971" y="33732"/>
                </a:lnTo>
                <a:lnTo>
                  <a:pt x="106271" y="29665"/>
                </a:lnTo>
                <a:lnTo>
                  <a:pt x="105137" y="26000"/>
                </a:lnTo>
                <a:lnTo>
                  <a:pt x="104381" y="22605"/>
                </a:lnTo>
                <a:lnTo>
                  <a:pt x="102925" y="20341"/>
                </a:lnTo>
                <a:lnTo>
                  <a:pt x="101002" y="18833"/>
                </a:lnTo>
                <a:lnTo>
                  <a:pt x="98766" y="17826"/>
                </a:lnTo>
                <a:lnTo>
                  <a:pt x="95372" y="17156"/>
                </a:lnTo>
                <a:lnTo>
                  <a:pt x="91204" y="16708"/>
                </a:lnTo>
                <a:lnTo>
                  <a:pt x="86520" y="16411"/>
                </a:lnTo>
                <a:lnTo>
                  <a:pt x="81492" y="16212"/>
                </a:lnTo>
                <a:lnTo>
                  <a:pt x="70826" y="15991"/>
                </a:lnTo>
                <a:lnTo>
                  <a:pt x="66267" y="16885"/>
                </a:lnTo>
                <a:lnTo>
                  <a:pt x="62276" y="18433"/>
                </a:lnTo>
                <a:lnTo>
                  <a:pt x="58662" y="20417"/>
                </a:lnTo>
                <a:lnTo>
                  <a:pt x="55300" y="21740"/>
                </a:lnTo>
                <a:lnTo>
                  <a:pt x="52107" y="22622"/>
                </a:lnTo>
                <a:lnTo>
                  <a:pt x="49025" y="23210"/>
                </a:lnTo>
                <a:lnTo>
                  <a:pt x="45066" y="25507"/>
                </a:lnTo>
                <a:lnTo>
                  <a:pt x="40521" y="28944"/>
                </a:lnTo>
                <a:lnTo>
                  <a:pt x="35587" y="33140"/>
                </a:lnTo>
                <a:lnTo>
                  <a:pt x="32296" y="36890"/>
                </a:lnTo>
                <a:lnTo>
                  <a:pt x="30104" y="40342"/>
                </a:lnTo>
                <a:lnTo>
                  <a:pt x="28641" y="43596"/>
                </a:lnTo>
                <a:lnTo>
                  <a:pt x="27666" y="46718"/>
                </a:lnTo>
                <a:lnTo>
                  <a:pt x="27017" y="49752"/>
                </a:lnTo>
                <a:lnTo>
                  <a:pt x="26584" y="52727"/>
                </a:lnTo>
                <a:lnTo>
                  <a:pt x="26294" y="55662"/>
                </a:lnTo>
                <a:lnTo>
                  <a:pt x="26102" y="58572"/>
                </a:lnTo>
                <a:lnTo>
                  <a:pt x="25974" y="61464"/>
                </a:lnTo>
                <a:lnTo>
                  <a:pt x="26841" y="63392"/>
                </a:lnTo>
                <a:lnTo>
                  <a:pt x="28371" y="64678"/>
                </a:lnTo>
                <a:lnTo>
                  <a:pt x="30344" y="65535"/>
                </a:lnTo>
                <a:lnTo>
                  <a:pt x="33564" y="66106"/>
                </a:lnTo>
                <a:lnTo>
                  <a:pt x="37616" y="66487"/>
                </a:lnTo>
                <a:lnTo>
                  <a:pt x="46245" y="66911"/>
                </a:lnTo>
                <a:lnTo>
                  <a:pt x="60007" y="672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03"/>
          <p:cNvSpPr/>
          <p:nvPr/>
        </p:nvSpPr>
        <p:spPr>
          <a:xfrm>
            <a:off x="5518893" y="4980798"/>
            <a:ext cx="89743" cy="85550"/>
          </a:xfrm>
          <a:custGeom>
            <a:avLst/>
            <a:gdLst/>
            <a:ahLst/>
            <a:cxnLst/>
            <a:rect l="0" t="0" r="0" b="0"/>
            <a:pathLst>
              <a:path w="89743" h="85550">
                <a:moveTo>
                  <a:pt x="13227" y="8397"/>
                </a:moveTo>
                <a:lnTo>
                  <a:pt x="5845" y="8397"/>
                </a:lnTo>
                <a:lnTo>
                  <a:pt x="6401" y="9349"/>
                </a:lnTo>
                <a:lnTo>
                  <a:pt x="7724" y="10937"/>
                </a:lnTo>
                <a:lnTo>
                  <a:pt x="9558" y="12947"/>
                </a:lnTo>
                <a:lnTo>
                  <a:pt x="14136" y="17722"/>
                </a:lnTo>
                <a:lnTo>
                  <a:pt x="29387" y="33099"/>
                </a:lnTo>
                <a:lnTo>
                  <a:pt x="34478" y="36295"/>
                </a:lnTo>
                <a:lnTo>
                  <a:pt x="39777" y="38425"/>
                </a:lnTo>
                <a:lnTo>
                  <a:pt x="45214" y="39846"/>
                </a:lnTo>
                <a:lnTo>
                  <a:pt x="50744" y="40793"/>
                </a:lnTo>
                <a:lnTo>
                  <a:pt x="56336" y="41424"/>
                </a:lnTo>
                <a:lnTo>
                  <a:pt x="61969" y="41845"/>
                </a:lnTo>
                <a:lnTo>
                  <a:pt x="65724" y="41173"/>
                </a:lnTo>
                <a:lnTo>
                  <a:pt x="68227" y="39773"/>
                </a:lnTo>
                <a:lnTo>
                  <a:pt x="72245" y="35232"/>
                </a:lnTo>
                <a:lnTo>
                  <a:pt x="71622" y="32954"/>
                </a:lnTo>
                <a:lnTo>
                  <a:pt x="70255" y="29531"/>
                </a:lnTo>
                <a:lnTo>
                  <a:pt x="68391" y="25344"/>
                </a:lnTo>
                <a:lnTo>
                  <a:pt x="66195" y="22552"/>
                </a:lnTo>
                <a:lnTo>
                  <a:pt x="63779" y="20691"/>
                </a:lnTo>
                <a:lnTo>
                  <a:pt x="61216" y="19451"/>
                </a:lnTo>
                <a:lnTo>
                  <a:pt x="58554" y="18623"/>
                </a:lnTo>
                <a:lnTo>
                  <a:pt x="55827" y="18072"/>
                </a:lnTo>
                <a:lnTo>
                  <a:pt x="53057" y="17704"/>
                </a:lnTo>
                <a:lnTo>
                  <a:pt x="49305" y="17459"/>
                </a:lnTo>
                <a:lnTo>
                  <a:pt x="44899" y="17296"/>
                </a:lnTo>
                <a:lnTo>
                  <a:pt x="31332" y="17012"/>
                </a:lnTo>
                <a:lnTo>
                  <a:pt x="26671" y="16988"/>
                </a:lnTo>
                <a:lnTo>
                  <a:pt x="25047" y="17934"/>
                </a:lnTo>
                <a:lnTo>
                  <a:pt x="23965" y="19518"/>
                </a:lnTo>
                <a:lnTo>
                  <a:pt x="23243" y="21526"/>
                </a:lnTo>
                <a:lnTo>
                  <a:pt x="23714" y="23817"/>
                </a:lnTo>
                <a:lnTo>
                  <a:pt x="24981" y="26297"/>
                </a:lnTo>
                <a:lnTo>
                  <a:pt x="26777" y="28903"/>
                </a:lnTo>
                <a:lnTo>
                  <a:pt x="28928" y="32545"/>
                </a:lnTo>
                <a:lnTo>
                  <a:pt x="31314" y="36878"/>
                </a:lnTo>
                <a:lnTo>
                  <a:pt x="33858" y="41672"/>
                </a:lnTo>
                <a:lnTo>
                  <a:pt x="36506" y="45820"/>
                </a:lnTo>
                <a:lnTo>
                  <a:pt x="39223" y="49538"/>
                </a:lnTo>
                <a:lnTo>
                  <a:pt x="41988" y="52969"/>
                </a:lnTo>
                <a:lnTo>
                  <a:pt x="45736" y="56209"/>
                </a:lnTo>
                <a:lnTo>
                  <a:pt x="50139" y="59322"/>
                </a:lnTo>
                <a:lnTo>
                  <a:pt x="54980" y="62349"/>
                </a:lnTo>
                <a:lnTo>
                  <a:pt x="60112" y="64368"/>
                </a:lnTo>
                <a:lnTo>
                  <a:pt x="65439" y="65713"/>
                </a:lnTo>
                <a:lnTo>
                  <a:pt x="70895" y="66610"/>
                </a:lnTo>
                <a:lnTo>
                  <a:pt x="75484" y="67208"/>
                </a:lnTo>
                <a:lnTo>
                  <a:pt x="79497" y="67607"/>
                </a:lnTo>
                <a:lnTo>
                  <a:pt x="83125" y="67872"/>
                </a:lnTo>
                <a:lnTo>
                  <a:pt x="85542" y="67097"/>
                </a:lnTo>
                <a:lnTo>
                  <a:pt x="87155" y="65628"/>
                </a:lnTo>
                <a:lnTo>
                  <a:pt x="88230" y="63696"/>
                </a:lnTo>
                <a:lnTo>
                  <a:pt x="88946" y="61455"/>
                </a:lnTo>
                <a:lnTo>
                  <a:pt x="89423" y="59009"/>
                </a:lnTo>
                <a:lnTo>
                  <a:pt x="89742" y="56425"/>
                </a:lnTo>
                <a:lnTo>
                  <a:pt x="88050" y="50893"/>
                </a:lnTo>
                <a:lnTo>
                  <a:pt x="85016" y="43396"/>
                </a:lnTo>
                <a:lnTo>
                  <a:pt x="81089" y="34586"/>
                </a:lnTo>
                <a:lnTo>
                  <a:pt x="77518" y="27762"/>
                </a:lnTo>
                <a:lnTo>
                  <a:pt x="74185" y="22259"/>
                </a:lnTo>
                <a:lnTo>
                  <a:pt x="71011" y="17638"/>
                </a:lnTo>
                <a:lnTo>
                  <a:pt x="67941" y="13605"/>
                </a:lnTo>
                <a:lnTo>
                  <a:pt x="64944" y="9964"/>
                </a:lnTo>
                <a:lnTo>
                  <a:pt x="61992" y="6584"/>
                </a:lnTo>
                <a:lnTo>
                  <a:pt x="59072" y="4331"/>
                </a:lnTo>
                <a:lnTo>
                  <a:pt x="56173" y="2828"/>
                </a:lnTo>
                <a:lnTo>
                  <a:pt x="53287" y="1827"/>
                </a:lnTo>
                <a:lnTo>
                  <a:pt x="50412" y="1159"/>
                </a:lnTo>
                <a:lnTo>
                  <a:pt x="47542" y="714"/>
                </a:lnTo>
                <a:lnTo>
                  <a:pt x="44675" y="418"/>
                </a:lnTo>
                <a:lnTo>
                  <a:pt x="41812" y="220"/>
                </a:lnTo>
                <a:lnTo>
                  <a:pt x="38951" y="88"/>
                </a:lnTo>
                <a:lnTo>
                  <a:pt x="36091" y="0"/>
                </a:lnTo>
                <a:lnTo>
                  <a:pt x="32280" y="894"/>
                </a:lnTo>
                <a:lnTo>
                  <a:pt x="27834" y="2442"/>
                </a:lnTo>
                <a:lnTo>
                  <a:pt x="16112" y="7220"/>
                </a:lnTo>
                <a:lnTo>
                  <a:pt x="14197" y="8565"/>
                </a:lnTo>
                <a:lnTo>
                  <a:pt x="11969" y="10414"/>
                </a:lnTo>
                <a:lnTo>
                  <a:pt x="9530" y="12599"/>
                </a:lnTo>
                <a:lnTo>
                  <a:pt x="7905" y="15961"/>
                </a:lnTo>
                <a:lnTo>
                  <a:pt x="6822" y="20107"/>
                </a:lnTo>
                <a:lnTo>
                  <a:pt x="6099" y="24776"/>
                </a:lnTo>
                <a:lnTo>
                  <a:pt x="4665" y="30746"/>
                </a:lnTo>
                <a:lnTo>
                  <a:pt x="2756" y="37584"/>
                </a:lnTo>
                <a:lnTo>
                  <a:pt x="532" y="45000"/>
                </a:lnTo>
                <a:lnTo>
                  <a:pt x="0" y="50896"/>
                </a:lnTo>
                <a:lnTo>
                  <a:pt x="599" y="55780"/>
                </a:lnTo>
                <a:lnTo>
                  <a:pt x="1951" y="59988"/>
                </a:lnTo>
                <a:lnTo>
                  <a:pt x="2852" y="64698"/>
                </a:lnTo>
                <a:lnTo>
                  <a:pt x="3453" y="69744"/>
                </a:lnTo>
                <a:lnTo>
                  <a:pt x="4654" y="855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04"/>
          <p:cNvSpPr/>
          <p:nvPr/>
        </p:nvSpPr>
        <p:spPr>
          <a:xfrm>
            <a:off x="5815012" y="5289232"/>
            <a:ext cx="59860" cy="51436"/>
          </a:xfrm>
          <a:custGeom>
            <a:avLst/>
            <a:gdLst/>
            <a:ahLst/>
            <a:cxnLst/>
            <a:rect l="0" t="0" r="0" b="0"/>
            <a:pathLst>
              <a:path w="59860" h="51436">
                <a:moveTo>
                  <a:pt x="8572" y="0"/>
                </a:moveTo>
                <a:lnTo>
                  <a:pt x="4022" y="9102"/>
                </a:lnTo>
                <a:lnTo>
                  <a:pt x="2681" y="12735"/>
                </a:lnTo>
                <a:lnTo>
                  <a:pt x="1787" y="16110"/>
                </a:lnTo>
                <a:lnTo>
                  <a:pt x="353" y="23820"/>
                </a:lnTo>
                <a:lnTo>
                  <a:pt x="1188" y="26357"/>
                </a:lnTo>
                <a:lnTo>
                  <a:pt x="2697" y="29954"/>
                </a:lnTo>
                <a:lnTo>
                  <a:pt x="4656" y="34257"/>
                </a:lnTo>
                <a:lnTo>
                  <a:pt x="6914" y="37125"/>
                </a:lnTo>
                <a:lnTo>
                  <a:pt x="9372" y="39038"/>
                </a:lnTo>
                <a:lnTo>
                  <a:pt x="24711" y="46658"/>
                </a:lnTo>
                <a:lnTo>
                  <a:pt x="28857" y="48250"/>
                </a:lnTo>
                <a:lnTo>
                  <a:pt x="32573" y="49312"/>
                </a:lnTo>
                <a:lnTo>
                  <a:pt x="36003" y="50020"/>
                </a:lnTo>
                <a:lnTo>
                  <a:pt x="39242" y="50492"/>
                </a:lnTo>
                <a:lnTo>
                  <a:pt x="42354" y="50806"/>
                </a:lnTo>
                <a:lnTo>
                  <a:pt x="45381" y="51016"/>
                </a:lnTo>
                <a:lnTo>
                  <a:pt x="48352" y="50203"/>
                </a:lnTo>
                <a:lnTo>
                  <a:pt x="51284" y="48709"/>
                </a:lnTo>
                <a:lnTo>
                  <a:pt x="54192" y="46760"/>
                </a:lnTo>
                <a:lnTo>
                  <a:pt x="56130" y="44509"/>
                </a:lnTo>
                <a:lnTo>
                  <a:pt x="57423" y="42055"/>
                </a:lnTo>
                <a:lnTo>
                  <a:pt x="58284" y="39466"/>
                </a:lnTo>
                <a:lnTo>
                  <a:pt x="57906" y="37741"/>
                </a:lnTo>
                <a:lnTo>
                  <a:pt x="56702" y="36591"/>
                </a:lnTo>
                <a:lnTo>
                  <a:pt x="54946" y="35824"/>
                </a:lnTo>
                <a:lnTo>
                  <a:pt x="50918" y="33408"/>
                </a:lnTo>
                <a:lnTo>
                  <a:pt x="38823" y="25643"/>
                </a:lnTo>
                <a:lnTo>
                  <a:pt x="34454" y="21858"/>
                </a:lnTo>
                <a:lnTo>
                  <a:pt x="31542" y="18382"/>
                </a:lnTo>
                <a:lnTo>
                  <a:pt x="29601" y="15112"/>
                </a:lnTo>
                <a:lnTo>
                  <a:pt x="27354" y="12932"/>
                </a:lnTo>
                <a:lnTo>
                  <a:pt x="24904" y="11479"/>
                </a:lnTo>
                <a:lnTo>
                  <a:pt x="22318" y="10510"/>
                </a:lnTo>
                <a:lnTo>
                  <a:pt x="19641" y="9865"/>
                </a:lnTo>
                <a:lnTo>
                  <a:pt x="16904" y="9434"/>
                </a:lnTo>
                <a:lnTo>
                  <a:pt x="10218" y="8743"/>
                </a:lnTo>
                <a:lnTo>
                  <a:pt x="9670" y="9638"/>
                </a:lnTo>
                <a:lnTo>
                  <a:pt x="9304" y="11188"/>
                </a:lnTo>
                <a:lnTo>
                  <a:pt x="9060" y="13174"/>
                </a:lnTo>
                <a:lnTo>
                  <a:pt x="9850" y="15450"/>
                </a:lnTo>
                <a:lnTo>
                  <a:pt x="11330" y="17920"/>
                </a:lnTo>
                <a:lnTo>
                  <a:pt x="13268" y="20519"/>
                </a:lnTo>
                <a:lnTo>
                  <a:pt x="15513" y="24157"/>
                </a:lnTo>
                <a:lnTo>
                  <a:pt x="17962" y="28487"/>
                </a:lnTo>
                <a:lnTo>
                  <a:pt x="20548" y="33279"/>
                </a:lnTo>
                <a:lnTo>
                  <a:pt x="23223" y="37426"/>
                </a:lnTo>
                <a:lnTo>
                  <a:pt x="25960" y="41143"/>
                </a:lnTo>
                <a:lnTo>
                  <a:pt x="28737" y="44574"/>
                </a:lnTo>
                <a:lnTo>
                  <a:pt x="31540" y="46861"/>
                </a:lnTo>
                <a:lnTo>
                  <a:pt x="34362" y="48386"/>
                </a:lnTo>
                <a:lnTo>
                  <a:pt x="37195" y="49402"/>
                </a:lnTo>
                <a:lnTo>
                  <a:pt x="40037" y="50080"/>
                </a:lnTo>
                <a:lnTo>
                  <a:pt x="42884" y="50531"/>
                </a:lnTo>
                <a:lnTo>
                  <a:pt x="45734" y="50833"/>
                </a:lnTo>
                <a:lnTo>
                  <a:pt x="48587" y="51033"/>
                </a:lnTo>
                <a:lnTo>
                  <a:pt x="51441" y="51167"/>
                </a:lnTo>
                <a:lnTo>
                  <a:pt x="54297" y="51257"/>
                </a:lnTo>
                <a:lnTo>
                  <a:pt x="56200" y="50364"/>
                </a:lnTo>
                <a:lnTo>
                  <a:pt x="57469" y="48816"/>
                </a:lnTo>
                <a:lnTo>
                  <a:pt x="58315" y="46831"/>
                </a:lnTo>
                <a:lnTo>
                  <a:pt x="58879" y="44556"/>
                </a:lnTo>
                <a:lnTo>
                  <a:pt x="59256" y="42087"/>
                </a:lnTo>
                <a:lnTo>
                  <a:pt x="59506" y="39488"/>
                </a:lnTo>
                <a:lnTo>
                  <a:pt x="59673" y="36802"/>
                </a:lnTo>
                <a:lnTo>
                  <a:pt x="59859" y="31280"/>
                </a:lnTo>
                <a:lnTo>
                  <a:pt x="58956" y="28473"/>
                </a:lnTo>
                <a:lnTo>
                  <a:pt x="57402" y="25650"/>
                </a:lnTo>
                <a:lnTo>
                  <a:pt x="55413" y="22815"/>
                </a:lnTo>
                <a:lnTo>
                  <a:pt x="53134" y="20925"/>
                </a:lnTo>
                <a:lnTo>
                  <a:pt x="50663" y="19665"/>
                </a:lnTo>
                <a:lnTo>
                  <a:pt x="48063" y="18825"/>
                </a:lnTo>
                <a:lnTo>
                  <a:pt x="46329" y="17313"/>
                </a:lnTo>
                <a:lnTo>
                  <a:pt x="45174" y="15352"/>
                </a:lnTo>
                <a:lnTo>
                  <a:pt x="44403" y="13092"/>
                </a:lnTo>
                <a:lnTo>
                  <a:pt x="42937" y="11585"/>
                </a:lnTo>
                <a:lnTo>
                  <a:pt x="41008" y="10581"/>
                </a:lnTo>
                <a:lnTo>
                  <a:pt x="38768" y="9911"/>
                </a:lnTo>
                <a:lnTo>
                  <a:pt x="35370" y="8513"/>
                </a:lnTo>
                <a:lnTo>
                  <a:pt x="31200" y="6628"/>
                </a:lnTo>
                <a:lnTo>
                  <a:pt x="26515" y="4419"/>
                </a:lnTo>
                <a:lnTo>
                  <a:pt x="23392" y="3898"/>
                </a:lnTo>
                <a:lnTo>
                  <a:pt x="21310" y="4504"/>
                </a:lnTo>
                <a:lnTo>
                  <a:pt x="19921" y="5860"/>
                </a:lnTo>
                <a:lnTo>
                  <a:pt x="18043" y="6764"/>
                </a:lnTo>
                <a:lnTo>
                  <a:pt x="15839" y="7367"/>
                </a:lnTo>
                <a:lnTo>
                  <a:pt x="13417" y="7769"/>
                </a:lnTo>
                <a:lnTo>
                  <a:pt x="10850" y="8989"/>
                </a:lnTo>
                <a:lnTo>
                  <a:pt x="8186" y="10756"/>
                </a:lnTo>
                <a:lnTo>
                  <a:pt x="1617" y="15883"/>
                </a:lnTo>
                <a:lnTo>
                  <a:pt x="1078" y="18209"/>
                </a:lnTo>
                <a:lnTo>
                  <a:pt x="719" y="21664"/>
                </a:lnTo>
                <a:lnTo>
                  <a:pt x="0" y="514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05"/>
          <p:cNvSpPr/>
          <p:nvPr/>
        </p:nvSpPr>
        <p:spPr>
          <a:xfrm>
            <a:off x="6089866" y="5548110"/>
            <a:ext cx="81203" cy="82386"/>
          </a:xfrm>
          <a:custGeom>
            <a:avLst/>
            <a:gdLst/>
            <a:ahLst/>
            <a:cxnLst/>
            <a:rect l="0" t="0" r="0" b="0"/>
            <a:pathLst>
              <a:path w="81203" h="82386">
                <a:moveTo>
                  <a:pt x="8038" y="41160"/>
                </a:moveTo>
                <a:lnTo>
                  <a:pt x="17141" y="54812"/>
                </a:lnTo>
                <a:lnTo>
                  <a:pt x="20774" y="58834"/>
                </a:lnTo>
                <a:lnTo>
                  <a:pt x="24149" y="61515"/>
                </a:lnTo>
                <a:lnTo>
                  <a:pt x="27351" y="63302"/>
                </a:lnTo>
                <a:lnTo>
                  <a:pt x="30439" y="65446"/>
                </a:lnTo>
                <a:lnTo>
                  <a:pt x="33449" y="67828"/>
                </a:lnTo>
                <a:lnTo>
                  <a:pt x="36409" y="70369"/>
                </a:lnTo>
                <a:lnTo>
                  <a:pt x="40287" y="73015"/>
                </a:lnTo>
                <a:lnTo>
                  <a:pt x="44778" y="75731"/>
                </a:lnTo>
                <a:lnTo>
                  <a:pt x="49676" y="78495"/>
                </a:lnTo>
                <a:lnTo>
                  <a:pt x="53895" y="80337"/>
                </a:lnTo>
                <a:lnTo>
                  <a:pt x="57659" y="81566"/>
                </a:lnTo>
                <a:lnTo>
                  <a:pt x="61122" y="82385"/>
                </a:lnTo>
                <a:lnTo>
                  <a:pt x="64382" y="81978"/>
                </a:lnTo>
                <a:lnTo>
                  <a:pt x="67509" y="80754"/>
                </a:lnTo>
                <a:lnTo>
                  <a:pt x="74819" y="76498"/>
                </a:lnTo>
                <a:lnTo>
                  <a:pt x="76371" y="75196"/>
                </a:lnTo>
                <a:lnTo>
                  <a:pt x="78359" y="73375"/>
                </a:lnTo>
                <a:lnTo>
                  <a:pt x="80636" y="71209"/>
                </a:lnTo>
                <a:lnTo>
                  <a:pt x="81202" y="68813"/>
                </a:lnTo>
                <a:lnTo>
                  <a:pt x="80627" y="66263"/>
                </a:lnTo>
                <a:lnTo>
                  <a:pt x="79291" y="63610"/>
                </a:lnTo>
                <a:lnTo>
                  <a:pt x="78400" y="60889"/>
                </a:lnTo>
                <a:lnTo>
                  <a:pt x="77806" y="58122"/>
                </a:lnTo>
                <a:lnTo>
                  <a:pt x="77411" y="55326"/>
                </a:lnTo>
                <a:lnTo>
                  <a:pt x="76194" y="51556"/>
                </a:lnTo>
                <a:lnTo>
                  <a:pt x="74430" y="47139"/>
                </a:lnTo>
                <a:lnTo>
                  <a:pt x="72302" y="42288"/>
                </a:lnTo>
                <a:lnTo>
                  <a:pt x="68979" y="38102"/>
                </a:lnTo>
                <a:lnTo>
                  <a:pt x="64858" y="34359"/>
                </a:lnTo>
                <a:lnTo>
                  <a:pt x="60205" y="30911"/>
                </a:lnTo>
                <a:lnTo>
                  <a:pt x="56151" y="27659"/>
                </a:lnTo>
                <a:lnTo>
                  <a:pt x="52496" y="24539"/>
                </a:lnTo>
                <a:lnTo>
                  <a:pt x="49107" y="21507"/>
                </a:lnTo>
                <a:lnTo>
                  <a:pt x="42801" y="15598"/>
                </a:lnTo>
                <a:lnTo>
                  <a:pt x="39786" y="12688"/>
                </a:lnTo>
                <a:lnTo>
                  <a:pt x="35871" y="9796"/>
                </a:lnTo>
                <a:lnTo>
                  <a:pt x="31356" y="6916"/>
                </a:lnTo>
                <a:lnTo>
                  <a:pt x="26441" y="4042"/>
                </a:lnTo>
                <a:lnTo>
                  <a:pt x="22212" y="2127"/>
                </a:lnTo>
                <a:lnTo>
                  <a:pt x="18440" y="851"/>
                </a:lnTo>
                <a:lnTo>
                  <a:pt x="14973" y="0"/>
                </a:lnTo>
                <a:lnTo>
                  <a:pt x="11709" y="385"/>
                </a:lnTo>
                <a:lnTo>
                  <a:pt x="8581" y="1594"/>
                </a:lnTo>
                <a:lnTo>
                  <a:pt x="5542" y="3353"/>
                </a:lnTo>
                <a:lnTo>
                  <a:pt x="3517" y="5477"/>
                </a:lnTo>
                <a:lnTo>
                  <a:pt x="2167" y="7846"/>
                </a:lnTo>
                <a:lnTo>
                  <a:pt x="1266" y="10379"/>
                </a:lnTo>
                <a:lnTo>
                  <a:pt x="666" y="13019"/>
                </a:lnTo>
                <a:lnTo>
                  <a:pt x="266" y="15731"/>
                </a:lnTo>
                <a:lnTo>
                  <a:pt x="0" y="18492"/>
                </a:lnTo>
                <a:lnTo>
                  <a:pt x="774" y="21286"/>
                </a:lnTo>
                <a:lnTo>
                  <a:pt x="2243" y="24101"/>
                </a:lnTo>
                <a:lnTo>
                  <a:pt x="4175" y="26929"/>
                </a:lnTo>
                <a:lnTo>
                  <a:pt x="7368" y="30720"/>
                </a:lnTo>
                <a:lnTo>
                  <a:pt x="11401" y="35153"/>
                </a:lnTo>
                <a:lnTo>
                  <a:pt x="22461" y="46852"/>
                </a:lnTo>
                <a:lnTo>
                  <a:pt x="25273" y="47812"/>
                </a:lnTo>
                <a:lnTo>
                  <a:pt x="29054" y="48452"/>
                </a:lnTo>
                <a:lnTo>
                  <a:pt x="39707" y="49479"/>
                </a:lnTo>
                <a:lnTo>
                  <a:pt x="40580" y="48611"/>
                </a:lnTo>
                <a:lnTo>
                  <a:pt x="41163" y="47080"/>
                </a:lnTo>
                <a:lnTo>
                  <a:pt x="42329" y="411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06"/>
          <p:cNvSpPr/>
          <p:nvPr/>
        </p:nvSpPr>
        <p:spPr>
          <a:xfrm>
            <a:off x="2523172" y="1997392"/>
            <a:ext cx="3703321" cy="3660459"/>
          </a:xfrm>
          <a:custGeom>
            <a:avLst/>
            <a:gdLst/>
            <a:ahLst/>
            <a:cxnLst/>
            <a:rect l="0" t="0" r="0" b="0"/>
            <a:pathLst>
              <a:path w="3703321" h="3660459">
                <a:moveTo>
                  <a:pt x="3703320" y="3660458"/>
                </a:moveTo>
                <a:lnTo>
                  <a:pt x="3676651" y="3641832"/>
                </a:lnTo>
                <a:lnTo>
                  <a:pt x="3639149" y="3611664"/>
                </a:lnTo>
                <a:lnTo>
                  <a:pt x="3607417" y="3573448"/>
                </a:lnTo>
                <a:lnTo>
                  <a:pt x="3562901" y="3535456"/>
                </a:lnTo>
                <a:lnTo>
                  <a:pt x="3527966" y="3492939"/>
                </a:lnTo>
                <a:lnTo>
                  <a:pt x="3522776" y="3482658"/>
                </a:lnTo>
                <a:lnTo>
                  <a:pt x="3514811" y="3473168"/>
                </a:lnTo>
                <a:lnTo>
                  <a:pt x="3470827" y="3432371"/>
                </a:lnTo>
                <a:lnTo>
                  <a:pt x="3374709" y="3331847"/>
                </a:lnTo>
                <a:lnTo>
                  <a:pt x="3358339" y="3320415"/>
                </a:lnTo>
                <a:lnTo>
                  <a:pt x="3356175" y="3317558"/>
                </a:lnTo>
                <a:lnTo>
                  <a:pt x="3354733" y="3314700"/>
                </a:lnTo>
                <a:lnTo>
                  <a:pt x="3351866" y="3312795"/>
                </a:lnTo>
                <a:lnTo>
                  <a:pt x="3343600" y="3310679"/>
                </a:lnTo>
                <a:lnTo>
                  <a:pt x="3339682" y="3308209"/>
                </a:lnTo>
                <a:lnTo>
                  <a:pt x="3297326" y="3265825"/>
                </a:lnTo>
                <a:lnTo>
                  <a:pt x="3287611" y="3259323"/>
                </a:lnTo>
                <a:lnTo>
                  <a:pt x="3243742" y="3224643"/>
                </a:lnTo>
                <a:lnTo>
                  <a:pt x="3221595" y="3211448"/>
                </a:lnTo>
                <a:lnTo>
                  <a:pt x="3106854" y="3102833"/>
                </a:lnTo>
                <a:lnTo>
                  <a:pt x="3071925" y="3071855"/>
                </a:lnTo>
                <a:lnTo>
                  <a:pt x="3066147" y="3066117"/>
                </a:lnTo>
                <a:lnTo>
                  <a:pt x="3064226" y="3063253"/>
                </a:lnTo>
                <a:lnTo>
                  <a:pt x="3062091" y="3057530"/>
                </a:lnTo>
                <a:lnTo>
                  <a:pt x="3033467" y="3029668"/>
                </a:lnTo>
                <a:lnTo>
                  <a:pt x="3031009" y="3025619"/>
                </a:lnTo>
                <a:lnTo>
                  <a:pt x="2936946" y="2916467"/>
                </a:lnTo>
                <a:lnTo>
                  <a:pt x="2857100" y="2818115"/>
                </a:lnTo>
                <a:lnTo>
                  <a:pt x="2831354" y="2796257"/>
                </a:lnTo>
                <a:lnTo>
                  <a:pt x="2825242" y="2788053"/>
                </a:lnTo>
                <a:lnTo>
                  <a:pt x="2821573" y="2781233"/>
                </a:lnTo>
                <a:lnTo>
                  <a:pt x="2796220" y="2748640"/>
                </a:lnTo>
                <a:lnTo>
                  <a:pt x="2750411" y="2706056"/>
                </a:lnTo>
                <a:lnTo>
                  <a:pt x="2739599" y="2689285"/>
                </a:lnTo>
                <a:lnTo>
                  <a:pt x="2736989" y="2687254"/>
                </a:lnTo>
                <a:lnTo>
                  <a:pt x="2734297" y="2685900"/>
                </a:lnTo>
                <a:lnTo>
                  <a:pt x="2731549" y="2684998"/>
                </a:lnTo>
                <a:lnTo>
                  <a:pt x="2725957" y="2681455"/>
                </a:lnTo>
                <a:lnTo>
                  <a:pt x="2706361" y="2665895"/>
                </a:lnTo>
                <a:lnTo>
                  <a:pt x="2701496" y="2663088"/>
                </a:lnTo>
                <a:lnTo>
                  <a:pt x="2698253" y="2660265"/>
                </a:lnTo>
                <a:lnTo>
                  <a:pt x="2696090" y="2657430"/>
                </a:lnTo>
                <a:lnTo>
                  <a:pt x="2694649" y="2654588"/>
                </a:lnTo>
                <a:lnTo>
                  <a:pt x="2634582" y="2601189"/>
                </a:lnTo>
                <a:lnTo>
                  <a:pt x="2613068" y="2586151"/>
                </a:lnTo>
                <a:lnTo>
                  <a:pt x="2610725" y="2583256"/>
                </a:lnTo>
                <a:lnTo>
                  <a:pt x="2609163" y="2580373"/>
                </a:lnTo>
                <a:lnTo>
                  <a:pt x="2608122" y="2577499"/>
                </a:lnTo>
                <a:lnTo>
                  <a:pt x="2604425" y="2571765"/>
                </a:lnTo>
                <a:lnTo>
                  <a:pt x="2602107" y="2568903"/>
                </a:lnTo>
                <a:lnTo>
                  <a:pt x="2598655" y="2566994"/>
                </a:lnTo>
                <a:lnTo>
                  <a:pt x="2585648" y="2563356"/>
                </a:lnTo>
                <a:lnTo>
                  <a:pt x="2578562" y="2559129"/>
                </a:lnTo>
                <a:lnTo>
                  <a:pt x="2576291" y="2556669"/>
                </a:lnTo>
                <a:lnTo>
                  <a:pt x="2574778" y="2554076"/>
                </a:lnTo>
                <a:lnTo>
                  <a:pt x="2573769" y="2551395"/>
                </a:lnTo>
                <a:lnTo>
                  <a:pt x="2563246" y="2538520"/>
                </a:lnTo>
                <a:lnTo>
                  <a:pt x="2543576" y="2522994"/>
                </a:lnTo>
                <a:lnTo>
                  <a:pt x="2526459" y="2501606"/>
                </a:lnTo>
                <a:lnTo>
                  <a:pt x="2523459" y="2499270"/>
                </a:lnTo>
                <a:lnTo>
                  <a:pt x="2513732" y="2494077"/>
                </a:lnTo>
                <a:lnTo>
                  <a:pt x="2492943" y="2475467"/>
                </a:lnTo>
                <a:lnTo>
                  <a:pt x="2483524" y="2461730"/>
                </a:lnTo>
                <a:lnTo>
                  <a:pt x="2474701" y="2445595"/>
                </a:lnTo>
                <a:lnTo>
                  <a:pt x="2466387" y="2436941"/>
                </a:lnTo>
                <a:lnTo>
                  <a:pt x="2450079" y="2423624"/>
                </a:lnTo>
                <a:lnTo>
                  <a:pt x="2391152" y="2341596"/>
                </a:lnTo>
                <a:lnTo>
                  <a:pt x="2381629" y="2333569"/>
                </a:lnTo>
                <a:lnTo>
                  <a:pt x="2376423" y="2330095"/>
                </a:lnTo>
                <a:lnTo>
                  <a:pt x="2344219" y="2294328"/>
                </a:lnTo>
                <a:lnTo>
                  <a:pt x="2331932" y="2287398"/>
                </a:lnTo>
                <a:lnTo>
                  <a:pt x="2290023" y="2247152"/>
                </a:lnTo>
                <a:lnTo>
                  <a:pt x="2284613" y="2239207"/>
                </a:lnTo>
                <a:lnTo>
                  <a:pt x="2281256" y="2232500"/>
                </a:lnTo>
                <a:lnTo>
                  <a:pt x="2268607" y="2217525"/>
                </a:lnTo>
                <a:lnTo>
                  <a:pt x="2265832" y="2215585"/>
                </a:lnTo>
                <a:lnTo>
                  <a:pt x="2257376" y="2211902"/>
                </a:lnTo>
                <a:lnTo>
                  <a:pt x="2246167" y="2203075"/>
                </a:lnTo>
                <a:lnTo>
                  <a:pt x="2200243" y="2157381"/>
                </a:lnTo>
                <a:lnTo>
                  <a:pt x="2198349" y="2154534"/>
                </a:lnTo>
                <a:lnTo>
                  <a:pt x="2194730" y="2145976"/>
                </a:lnTo>
                <a:lnTo>
                  <a:pt x="2136383" y="2068383"/>
                </a:lnTo>
                <a:lnTo>
                  <a:pt x="2114658" y="2046111"/>
                </a:lnTo>
                <a:lnTo>
                  <a:pt x="2111764" y="2044159"/>
                </a:lnTo>
                <a:lnTo>
                  <a:pt x="2106010" y="2041990"/>
                </a:lnTo>
                <a:lnTo>
                  <a:pt x="2104094" y="2040459"/>
                </a:lnTo>
                <a:lnTo>
                  <a:pt x="2102817" y="2038486"/>
                </a:lnTo>
                <a:lnTo>
                  <a:pt x="2088481" y="2008217"/>
                </a:lnTo>
                <a:lnTo>
                  <a:pt x="2085740" y="2004609"/>
                </a:lnTo>
                <a:lnTo>
                  <a:pt x="2082961" y="2002204"/>
                </a:lnTo>
                <a:lnTo>
                  <a:pt x="2080155" y="2000600"/>
                </a:lnTo>
                <a:lnTo>
                  <a:pt x="2078285" y="1998578"/>
                </a:lnTo>
                <a:lnTo>
                  <a:pt x="2077039" y="1996278"/>
                </a:lnTo>
                <a:lnTo>
                  <a:pt x="2076208" y="1993792"/>
                </a:lnTo>
                <a:lnTo>
                  <a:pt x="2072744" y="1988490"/>
                </a:lnTo>
                <a:lnTo>
                  <a:pt x="2070487" y="1985742"/>
                </a:lnTo>
                <a:lnTo>
                  <a:pt x="2068982" y="1982958"/>
                </a:lnTo>
                <a:lnTo>
                  <a:pt x="2067310" y="1977325"/>
                </a:lnTo>
                <a:lnTo>
                  <a:pt x="2065912" y="1975442"/>
                </a:lnTo>
                <a:lnTo>
                  <a:pt x="2064027" y="1974186"/>
                </a:lnTo>
                <a:lnTo>
                  <a:pt x="2061818" y="1973349"/>
                </a:lnTo>
                <a:lnTo>
                  <a:pt x="2050407" y="1964441"/>
                </a:lnTo>
                <a:lnTo>
                  <a:pt x="2049881" y="1963043"/>
                </a:lnTo>
                <a:lnTo>
                  <a:pt x="2049295" y="1958949"/>
                </a:lnTo>
                <a:lnTo>
                  <a:pt x="2048187" y="1957475"/>
                </a:lnTo>
                <a:lnTo>
                  <a:pt x="2046495" y="1956494"/>
                </a:lnTo>
                <a:lnTo>
                  <a:pt x="2044415" y="1955839"/>
                </a:lnTo>
                <a:lnTo>
                  <a:pt x="2039564" y="1952572"/>
                </a:lnTo>
                <a:lnTo>
                  <a:pt x="2001906" y="1916181"/>
                </a:lnTo>
                <a:lnTo>
                  <a:pt x="2000401" y="1913724"/>
                </a:lnTo>
                <a:lnTo>
                  <a:pt x="1998730" y="1908454"/>
                </a:lnTo>
                <a:lnTo>
                  <a:pt x="1979586" y="1891030"/>
                </a:lnTo>
                <a:lnTo>
                  <a:pt x="1967888" y="1883446"/>
                </a:lnTo>
                <a:lnTo>
                  <a:pt x="1963436" y="1881423"/>
                </a:lnTo>
                <a:lnTo>
                  <a:pt x="1927712" y="1855214"/>
                </a:lnTo>
                <a:lnTo>
                  <a:pt x="1925221" y="1852125"/>
                </a:lnTo>
                <a:lnTo>
                  <a:pt x="1923561" y="1849112"/>
                </a:lnTo>
                <a:lnTo>
                  <a:pt x="1899337" y="1822255"/>
                </a:lnTo>
                <a:lnTo>
                  <a:pt x="1877799" y="1805600"/>
                </a:lnTo>
                <a:lnTo>
                  <a:pt x="1874801" y="1801903"/>
                </a:lnTo>
                <a:lnTo>
                  <a:pt x="1872803" y="1798486"/>
                </a:lnTo>
                <a:lnTo>
                  <a:pt x="1870517" y="1796208"/>
                </a:lnTo>
                <a:lnTo>
                  <a:pt x="1868042" y="1794690"/>
                </a:lnTo>
                <a:lnTo>
                  <a:pt x="1865439" y="1793677"/>
                </a:lnTo>
                <a:lnTo>
                  <a:pt x="1860006" y="1790012"/>
                </a:lnTo>
                <a:lnTo>
                  <a:pt x="1819648" y="1752019"/>
                </a:lnTo>
                <a:lnTo>
                  <a:pt x="1814255" y="1750225"/>
                </a:lnTo>
                <a:lnTo>
                  <a:pt x="1806143" y="1744348"/>
                </a:lnTo>
                <a:lnTo>
                  <a:pt x="1786717" y="1727427"/>
                </a:lnTo>
                <a:lnTo>
                  <a:pt x="1777596" y="1723410"/>
                </a:lnTo>
                <a:lnTo>
                  <a:pt x="1768861" y="1717564"/>
                </a:lnTo>
                <a:lnTo>
                  <a:pt x="1763108" y="1715861"/>
                </a:lnTo>
                <a:lnTo>
                  <a:pt x="1761193" y="1714455"/>
                </a:lnTo>
                <a:lnTo>
                  <a:pt x="1759916" y="1712565"/>
                </a:lnTo>
                <a:lnTo>
                  <a:pt x="1758497" y="1707925"/>
                </a:lnTo>
                <a:lnTo>
                  <a:pt x="1757867" y="1702688"/>
                </a:lnTo>
                <a:lnTo>
                  <a:pt x="1756746" y="1700910"/>
                </a:lnTo>
                <a:lnTo>
                  <a:pt x="1755047" y="1699725"/>
                </a:lnTo>
                <a:lnTo>
                  <a:pt x="1752961" y="1698935"/>
                </a:lnTo>
                <a:lnTo>
                  <a:pt x="1751571" y="1697456"/>
                </a:lnTo>
                <a:lnTo>
                  <a:pt x="1750644" y="1695517"/>
                </a:lnTo>
                <a:lnTo>
                  <a:pt x="1750026" y="1693273"/>
                </a:lnTo>
                <a:lnTo>
                  <a:pt x="1748661" y="1691776"/>
                </a:lnTo>
                <a:lnTo>
                  <a:pt x="1746799" y="1690778"/>
                </a:lnTo>
                <a:lnTo>
                  <a:pt x="1744605" y="1690113"/>
                </a:lnTo>
                <a:lnTo>
                  <a:pt x="1743143" y="1688717"/>
                </a:lnTo>
                <a:lnTo>
                  <a:pt x="1742168" y="1686834"/>
                </a:lnTo>
                <a:lnTo>
                  <a:pt x="1741518" y="1684626"/>
                </a:lnTo>
                <a:lnTo>
                  <a:pt x="1738255" y="1679633"/>
                </a:lnTo>
                <a:lnTo>
                  <a:pt x="1736052" y="1676968"/>
                </a:lnTo>
                <a:lnTo>
                  <a:pt x="1733630" y="1675191"/>
                </a:lnTo>
                <a:lnTo>
                  <a:pt x="1728400" y="1673217"/>
                </a:lnTo>
                <a:lnTo>
                  <a:pt x="1726624" y="1671738"/>
                </a:lnTo>
                <a:lnTo>
                  <a:pt x="1725440" y="1669800"/>
                </a:lnTo>
                <a:lnTo>
                  <a:pt x="1724651" y="1667555"/>
                </a:lnTo>
                <a:lnTo>
                  <a:pt x="1721234" y="1662521"/>
                </a:lnTo>
                <a:lnTo>
                  <a:pt x="1718989" y="1659845"/>
                </a:lnTo>
                <a:lnTo>
                  <a:pt x="1716540" y="1658060"/>
                </a:lnTo>
                <a:lnTo>
                  <a:pt x="1711279" y="1656078"/>
                </a:lnTo>
                <a:lnTo>
                  <a:pt x="1709495" y="1654597"/>
                </a:lnTo>
                <a:lnTo>
                  <a:pt x="1708306" y="1652657"/>
                </a:lnTo>
                <a:lnTo>
                  <a:pt x="1707513" y="1650412"/>
                </a:lnTo>
                <a:lnTo>
                  <a:pt x="1706032" y="1648914"/>
                </a:lnTo>
                <a:lnTo>
                  <a:pt x="1704092" y="1647916"/>
                </a:lnTo>
                <a:lnTo>
                  <a:pt x="1701846" y="1647251"/>
                </a:lnTo>
                <a:lnTo>
                  <a:pt x="1696811" y="1643972"/>
                </a:lnTo>
                <a:lnTo>
                  <a:pt x="1674253" y="1623755"/>
                </a:lnTo>
                <a:lnTo>
                  <a:pt x="1668673" y="1621782"/>
                </a:lnTo>
                <a:lnTo>
                  <a:pt x="1666804" y="1620303"/>
                </a:lnTo>
                <a:lnTo>
                  <a:pt x="1665557" y="1618364"/>
                </a:lnTo>
                <a:lnTo>
                  <a:pt x="1664727" y="1616119"/>
                </a:lnTo>
                <a:lnTo>
                  <a:pt x="1662268" y="1613671"/>
                </a:lnTo>
                <a:lnTo>
                  <a:pt x="1651611" y="1605673"/>
                </a:lnTo>
                <a:lnTo>
                  <a:pt x="1649714" y="1602896"/>
                </a:lnTo>
                <a:lnTo>
                  <a:pt x="1646654" y="1597271"/>
                </a:lnTo>
                <a:lnTo>
                  <a:pt x="1642119" y="1591595"/>
                </a:lnTo>
                <a:lnTo>
                  <a:pt x="1639576" y="1589701"/>
                </a:lnTo>
                <a:lnTo>
                  <a:pt x="1634210" y="1587596"/>
                </a:lnTo>
                <a:lnTo>
                  <a:pt x="1632399" y="1586083"/>
                </a:lnTo>
                <a:lnTo>
                  <a:pt x="1631191" y="1584121"/>
                </a:lnTo>
                <a:lnTo>
                  <a:pt x="1630386" y="1581861"/>
                </a:lnTo>
                <a:lnTo>
                  <a:pt x="1626951" y="1576809"/>
                </a:lnTo>
                <a:lnTo>
                  <a:pt x="1621536" y="1570356"/>
                </a:lnTo>
                <a:lnTo>
                  <a:pt x="1582804" y="1543323"/>
                </a:lnTo>
                <a:lnTo>
                  <a:pt x="1570244" y="1531106"/>
                </a:lnTo>
                <a:lnTo>
                  <a:pt x="1566894" y="1526515"/>
                </a:lnTo>
                <a:lnTo>
                  <a:pt x="1454853" y="1427196"/>
                </a:lnTo>
                <a:lnTo>
                  <a:pt x="1396148" y="1362172"/>
                </a:lnTo>
                <a:lnTo>
                  <a:pt x="1392727" y="1359599"/>
                </a:lnTo>
                <a:lnTo>
                  <a:pt x="1386388" y="1356742"/>
                </a:lnTo>
                <a:lnTo>
                  <a:pt x="1377855" y="1345312"/>
                </a:lnTo>
                <a:lnTo>
                  <a:pt x="1302875" y="1231821"/>
                </a:lnTo>
                <a:lnTo>
                  <a:pt x="1293113" y="1221211"/>
                </a:lnTo>
                <a:lnTo>
                  <a:pt x="1284329" y="1213321"/>
                </a:lnTo>
                <a:lnTo>
                  <a:pt x="1281987" y="1209883"/>
                </a:lnTo>
                <a:lnTo>
                  <a:pt x="1280426" y="1206638"/>
                </a:lnTo>
                <a:lnTo>
                  <a:pt x="1269126" y="1192971"/>
                </a:lnTo>
                <a:lnTo>
                  <a:pt x="1261603" y="1187434"/>
                </a:lnTo>
                <a:lnTo>
                  <a:pt x="1258264" y="1185958"/>
                </a:lnTo>
                <a:lnTo>
                  <a:pt x="1227030" y="1146929"/>
                </a:lnTo>
                <a:lnTo>
                  <a:pt x="1209067" y="1133581"/>
                </a:lnTo>
                <a:lnTo>
                  <a:pt x="1165339" y="1103365"/>
                </a:lnTo>
                <a:lnTo>
                  <a:pt x="1156104" y="1094269"/>
                </a:lnTo>
                <a:lnTo>
                  <a:pt x="1141623" y="1073361"/>
                </a:lnTo>
                <a:lnTo>
                  <a:pt x="1101790" y="1034163"/>
                </a:lnTo>
                <a:lnTo>
                  <a:pt x="1073928" y="1014638"/>
                </a:lnTo>
                <a:lnTo>
                  <a:pt x="1068487" y="1012926"/>
                </a:lnTo>
                <a:lnTo>
                  <a:pt x="1060068" y="1011961"/>
                </a:lnTo>
                <a:lnTo>
                  <a:pt x="1037888" y="1002574"/>
                </a:lnTo>
                <a:lnTo>
                  <a:pt x="1031968" y="998900"/>
                </a:lnTo>
                <a:lnTo>
                  <a:pt x="1028021" y="995498"/>
                </a:lnTo>
                <a:lnTo>
                  <a:pt x="1025390" y="992278"/>
                </a:lnTo>
                <a:lnTo>
                  <a:pt x="1014846" y="986160"/>
                </a:lnTo>
                <a:lnTo>
                  <a:pt x="1002540" y="980266"/>
                </a:lnTo>
                <a:lnTo>
                  <a:pt x="986879" y="968721"/>
                </a:lnTo>
                <a:lnTo>
                  <a:pt x="983674" y="965854"/>
                </a:lnTo>
                <a:lnTo>
                  <a:pt x="960857" y="954409"/>
                </a:lnTo>
                <a:lnTo>
                  <a:pt x="957754" y="951550"/>
                </a:lnTo>
                <a:lnTo>
                  <a:pt x="948223" y="940118"/>
                </a:lnTo>
                <a:lnTo>
                  <a:pt x="945521" y="938213"/>
                </a:lnTo>
                <a:lnTo>
                  <a:pt x="939979" y="936096"/>
                </a:lnTo>
                <a:lnTo>
                  <a:pt x="938120" y="934579"/>
                </a:lnTo>
                <a:lnTo>
                  <a:pt x="936881" y="932615"/>
                </a:lnTo>
                <a:lnTo>
                  <a:pt x="934892" y="927170"/>
                </a:lnTo>
                <a:lnTo>
                  <a:pt x="929997" y="921676"/>
                </a:lnTo>
                <a:lnTo>
                  <a:pt x="927656" y="920204"/>
                </a:lnTo>
                <a:lnTo>
                  <a:pt x="922514" y="918567"/>
                </a:lnTo>
                <a:lnTo>
                  <a:pt x="920762" y="917178"/>
                </a:lnTo>
                <a:lnTo>
                  <a:pt x="919594" y="915299"/>
                </a:lnTo>
                <a:lnTo>
                  <a:pt x="918815" y="913095"/>
                </a:lnTo>
                <a:lnTo>
                  <a:pt x="917343" y="911625"/>
                </a:lnTo>
                <a:lnTo>
                  <a:pt x="915410" y="910645"/>
                </a:lnTo>
                <a:lnTo>
                  <a:pt x="913168" y="909991"/>
                </a:lnTo>
                <a:lnTo>
                  <a:pt x="908137" y="906726"/>
                </a:lnTo>
                <a:lnTo>
                  <a:pt x="880003" y="879995"/>
                </a:lnTo>
                <a:lnTo>
                  <a:pt x="878133" y="877176"/>
                </a:lnTo>
                <a:lnTo>
                  <a:pt x="876057" y="871504"/>
                </a:lnTo>
                <a:lnTo>
                  <a:pt x="874550" y="869610"/>
                </a:lnTo>
                <a:lnTo>
                  <a:pt x="872593" y="868348"/>
                </a:lnTo>
                <a:lnTo>
                  <a:pt x="870337" y="867506"/>
                </a:lnTo>
                <a:lnTo>
                  <a:pt x="868832" y="865992"/>
                </a:lnTo>
                <a:lnTo>
                  <a:pt x="867829" y="864031"/>
                </a:lnTo>
                <a:lnTo>
                  <a:pt x="867160" y="861770"/>
                </a:lnTo>
                <a:lnTo>
                  <a:pt x="863877" y="856719"/>
                </a:lnTo>
                <a:lnTo>
                  <a:pt x="861668" y="854039"/>
                </a:lnTo>
                <a:lnTo>
                  <a:pt x="859243" y="852252"/>
                </a:lnTo>
                <a:lnTo>
                  <a:pt x="854008" y="850266"/>
                </a:lnTo>
                <a:lnTo>
                  <a:pt x="852232" y="848784"/>
                </a:lnTo>
                <a:lnTo>
                  <a:pt x="851047" y="846844"/>
                </a:lnTo>
                <a:lnTo>
                  <a:pt x="850257" y="844597"/>
                </a:lnTo>
                <a:lnTo>
                  <a:pt x="846839" y="839562"/>
                </a:lnTo>
                <a:lnTo>
                  <a:pt x="844595" y="836885"/>
                </a:lnTo>
                <a:lnTo>
                  <a:pt x="842145" y="835101"/>
                </a:lnTo>
                <a:lnTo>
                  <a:pt x="834148" y="831638"/>
                </a:lnTo>
                <a:lnTo>
                  <a:pt x="828567" y="827452"/>
                </a:lnTo>
                <a:lnTo>
                  <a:pt x="826698" y="825002"/>
                </a:lnTo>
                <a:lnTo>
                  <a:pt x="825452" y="822416"/>
                </a:lnTo>
                <a:lnTo>
                  <a:pt x="824622" y="819740"/>
                </a:lnTo>
                <a:lnTo>
                  <a:pt x="816078" y="811686"/>
                </a:lnTo>
                <a:lnTo>
                  <a:pt x="781862" y="781606"/>
                </a:lnTo>
                <a:lnTo>
                  <a:pt x="776120" y="773465"/>
                </a:lnTo>
                <a:lnTo>
                  <a:pt x="772615" y="766673"/>
                </a:lnTo>
                <a:lnTo>
                  <a:pt x="766239" y="757493"/>
                </a:lnTo>
                <a:lnTo>
                  <a:pt x="764413" y="751636"/>
                </a:lnTo>
                <a:lnTo>
                  <a:pt x="762022" y="748741"/>
                </a:lnTo>
                <a:lnTo>
                  <a:pt x="750506" y="739163"/>
                </a:lnTo>
                <a:lnTo>
                  <a:pt x="739685" y="725635"/>
                </a:lnTo>
                <a:lnTo>
                  <a:pt x="726743" y="715171"/>
                </a:lnTo>
                <a:lnTo>
                  <a:pt x="724525" y="712049"/>
                </a:lnTo>
                <a:lnTo>
                  <a:pt x="723047" y="709014"/>
                </a:lnTo>
                <a:lnTo>
                  <a:pt x="716324" y="703102"/>
                </a:lnTo>
                <a:lnTo>
                  <a:pt x="706034" y="695395"/>
                </a:lnTo>
                <a:lnTo>
                  <a:pt x="678684" y="672244"/>
                </a:lnTo>
                <a:lnTo>
                  <a:pt x="644689" y="648862"/>
                </a:lnTo>
                <a:lnTo>
                  <a:pt x="636413" y="645571"/>
                </a:lnTo>
                <a:lnTo>
                  <a:pt x="632873" y="644693"/>
                </a:lnTo>
                <a:lnTo>
                  <a:pt x="626399" y="641178"/>
                </a:lnTo>
                <a:lnTo>
                  <a:pt x="605693" y="627466"/>
                </a:lnTo>
                <a:lnTo>
                  <a:pt x="598445" y="618281"/>
                </a:lnTo>
                <a:lnTo>
                  <a:pt x="594226" y="615070"/>
                </a:lnTo>
                <a:lnTo>
                  <a:pt x="589508" y="612929"/>
                </a:lnTo>
                <a:lnTo>
                  <a:pt x="580138" y="609598"/>
                </a:lnTo>
                <a:lnTo>
                  <a:pt x="569509" y="602368"/>
                </a:lnTo>
                <a:lnTo>
                  <a:pt x="459582" y="502599"/>
                </a:lnTo>
                <a:lnTo>
                  <a:pt x="400424" y="451746"/>
                </a:lnTo>
                <a:lnTo>
                  <a:pt x="310519" y="342317"/>
                </a:lnTo>
                <a:lnTo>
                  <a:pt x="234016" y="252978"/>
                </a:lnTo>
                <a:lnTo>
                  <a:pt x="203261" y="228659"/>
                </a:lnTo>
                <a:lnTo>
                  <a:pt x="157259" y="180395"/>
                </a:lnTo>
                <a:lnTo>
                  <a:pt x="153417" y="174556"/>
                </a:lnTo>
                <a:lnTo>
                  <a:pt x="144068" y="165528"/>
                </a:lnTo>
                <a:lnTo>
                  <a:pt x="127094" y="151971"/>
                </a:lnTo>
                <a:lnTo>
                  <a:pt x="124735" y="147987"/>
                </a:lnTo>
                <a:lnTo>
                  <a:pt x="120461" y="134230"/>
                </a:lnTo>
                <a:lnTo>
                  <a:pt x="116086" y="126968"/>
                </a:lnTo>
                <a:lnTo>
                  <a:pt x="40562" y="29653"/>
                </a:lnTo>
                <a:lnTo>
                  <a:pt x="36125" y="21752"/>
                </a:lnTo>
                <a:lnTo>
                  <a:pt x="30978" y="15065"/>
                </a:lnTo>
                <a:lnTo>
                  <a:pt x="28272" y="12901"/>
                </a:lnTo>
                <a:lnTo>
                  <a:pt x="25516" y="11458"/>
                </a:lnTo>
                <a:lnTo>
                  <a:pt x="22725" y="10496"/>
                </a:lnTo>
                <a:lnTo>
                  <a:pt x="20865" y="8902"/>
                </a:lnTo>
                <a:lnTo>
                  <a:pt x="19625" y="6888"/>
                </a:lnTo>
                <a:lnTo>
                  <a:pt x="18798" y="4592"/>
                </a:lnTo>
                <a:lnTo>
                  <a:pt x="17295" y="3061"/>
                </a:lnTo>
                <a:lnTo>
                  <a:pt x="15340" y="204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07"/>
          <p:cNvSpPr/>
          <p:nvPr/>
        </p:nvSpPr>
        <p:spPr>
          <a:xfrm>
            <a:off x="2490135" y="1964439"/>
            <a:ext cx="290213" cy="132191"/>
          </a:xfrm>
          <a:custGeom>
            <a:avLst/>
            <a:gdLst/>
            <a:ahLst/>
            <a:cxnLst/>
            <a:rect l="0" t="0" r="0" b="0"/>
            <a:pathLst>
              <a:path w="290213" h="132191">
                <a:moveTo>
                  <a:pt x="24465" y="127250"/>
                </a:moveTo>
                <a:lnTo>
                  <a:pt x="15363" y="131801"/>
                </a:lnTo>
                <a:lnTo>
                  <a:pt x="12682" y="132190"/>
                </a:lnTo>
                <a:lnTo>
                  <a:pt x="10894" y="131496"/>
                </a:lnTo>
                <a:lnTo>
                  <a:pt x="8026" y="128089"/>
                </a:lnTo>
                <a:lnTo>
                  <a:pt x="2978" y="122948"/>
                </a:lnTo>
                <a:lnTo>
                  <a:pt x="1568" y="120572"/>
                </a:lnTo>
                <a:lnTo>
                  <a:pt x="627" y="118036"/>
                </a:lnTo>
                <a:lnTo>
                  <a:pt x="0" y="115392"/>
                </a:lnTo>
                <a:lnTo>
                  <a:pt x="535" y="108868"/>
                </a:lnTo>
                <a:lnTo>
                  <a:pt x="1844" y="99755"/>
                </a:lnTo>
                <a:lnTo>
                  <a:pt x="3669" y="88918"/>
                </a:lnTo>
                <a:lnTo>
                  <a:pt x="5839" y="77883"/>
                </a:lnTo>
                <a:lnTo>
                  <a:pt x="10789" y="55462"/>
                </a:lnTo>
                <a:lnTo>
                  <a:pt x="13442" y="47007"/>
                </a:lnTo>
                <a:lnTo>
                  <a:pt x="16164" y="40417"/>
                </a:lnTo>
                <a:lnTo>
                  <a:pt x="18931" y="35072"/>
                </a:lnTo>
                <a:lnTo>
                  <a:pt x="21728" y="28650"/>
                </a:lnTo>
                <a:lnTo>
                  <a:pt x="24545" y="21512"/>
                </a:lnTo>
                <a:lnTo>
                  <a:pt x="27376" y="13896"/>
                </a:lnTo>
                <a:lnTo>
                  <a:pt x="31168" y="8818"/>
                </a:lnTo>
                <a:lnTo>
                  <a:pt x="35601" y="5433"/>
                </a:lnTo>
                <a:lnTo>
                  <a:pt x="40461" y="3176"/>
                </a:lnTo>
                <a:lnTo>
                  <a:pt x="45606" y="1672"/>
                </a:lnTo>
                <a:lnTo>
                  <a:pt x="50942" y="669"/>
                </a:lnTo>
                <a:lnTo>
                  <a:pt x="56403" y="0"/>
                </a:lnTo>
                <a:lnTo>
                  <a:pt x="60997" y="507"/>
                </a:lnTo>
                <a:lnTo>
                  <a:pt x="65012" y="1797"/>
                </a:lnTo>
                <a:lnTo>
                  <a:pt x="82850" y="10712"/>
                </a:lnTo>
                <a:lnTo>
                  <a:pt x="89106" y="14316"/>
                </a:lnTo>
                <a:lnTo>
                  <a:pt x="96134" y="18623"/>
                </a:lnTo>
                <a:lnTo>
                  <a:pt x="103677" y="23400"/>
                </a:lnTo>
                <a:lnTo>
                  <a:pt x="110610" y="26584"/>
                </a:lnTo>
                <a:lnTo>
                  <a:pt x="117137" y="28707"/>
                </a:lnTo>
                <a:lnTo>
                  <a:pt x="123394" y="30122"/>
                </a:lnTo>
                <a:lnTo>
                  <a:pt x="136137" y="34876"/>
                </a:lnTo>
                <a:lnTo>
                  <a:pt x="189315" y="56912"/>
                </a:lnTo>
                <a:lnTo>
                  <a:pt x="224757" y="70744"/>
                </a:lnTo>
                <a:lnTo>
                  <a:pt x="233240" y="74339"/>
                </a:lnTo>
                <a:lnTo>
                  <a:pt x="240801" y="77689"/>
                </a:lnTo>
                <a:lnTo>
                  <a:pt x="248698" y="79922"/>
                </a:lnTo>
                <a:lnTo>
                  <a:pt x="256821" y="81411"/>
                </a:lnTo>
                <a:lnTo>
                  <a:pt x="265094" y="82403"/>
                </a:lnTo>
                <a:lnTo>
                  <a:pt x="271562" y="84017"/>
                </a:lnTo>
                <a:lnTo>
                  <a:pt x="276826" y="86046"/>
                </a:lnTo>
                <a:lnTo>
                  <a:pt x="290212" y="929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08"/>
          <p:cNvSpPr/>
          <p:nvPr/>
        </p:nvSpPr>
        <p:spPr>
          <a:xfrm>
            <a:off x="6046470" y="5460682"/>
            <a:ext cx="299563" cy="325647"/>
          </a:xfrm>
          <a:custGeom>
            <a:avLst/>
            <a:gdLst/>
            <a:ahLst/>
            <a:cxnLst/>
            <a:rect l="0" t="0" r="0" b="0"/>
            <a:pathLst>
              <a:path w="299563" h="325647">
                <a:moveTo>
                  <a:pt x="0" y="274320"/>
                </a:moveTo>
                <a:lnTo>
                  <a:pt x="0" y="301014"/>
                </a:lnTo>
                <a:lnTo>
                  <a:pt x="952" y="304499"/>
                </a:lnTo>
                <a:lnTo>
                  <a:pt x="4550" y="310910"/>
                </a:lnTo>
                <a:lnTo>
                  <a:pt x="6843" y="313001"/>
                </a:lnTo>
                <a:lnTo>
                  <a:pt x="9324" y="314395"/>
                </a:lnTo>
                <a:lnTo>
                  <a:pt x="14622" y="315944"/>
                </a:lnTo>
                <a:lnTo>
                  <a:pt x="20151" y="316632"/>
                </a:lnTo>
                <a:lnTo>
                  <a:pt x="22006" y="317768"/>
                </a:lnTo>
                <a:lnTo>
                  <a:pt x="23243" y="319478"/>
                </a:lnTo>
                <a:lnTo>
                  <a:pt x="24068" y="321570"/>
                </a:lnTo>
                <a:lnTo>
                  <a:pt x="25570" y="322965"/>
                </a:lnTo>
                <a:lnTo>
                  <a:pt x="27524" y="323895"/>
                </a:lnTo>
                <a:lnTo>
                  <a:pt x="29779" y="324515"/>
                </a:lnTo>
                <a:lnTo>
                  <a:pt x="34140" y="324928"/>
                </a:lnTo>
                <a:lnTo>
                  <a:pt x="39905" y="325204"/>
                </a:lnTo>
                <a:lnTo>
                  <a:pt x="53930" y="325510"/>
                </a:lnTo>
                <a:lnTo>
                  <a:pt x="69689" y="325646"/>
                </a:lnTo>
                <a:lnTo>
                  <a:pt x="80749" y="324730"/>
                </a:lnTo>
                <a:lnTo>
                  <a:pt x="93838" y="323167"/>
                </a:lnTo>
                <a:lnTo>
                  <a:pt x="118858" y="319842"/>
                </a:lnTo>
                <a:lnTo>
                  <a:pt x="126864" y="318956"/>
                </a:lnTo>
                <a:lnTo>
                  <a:pt x="133153" y="318365"/>
                </a:lnTo>
                <a:lnTo>
                  <a:pt x="142109" y="317018"/>
                </a:lnTo>
                <a:lnTo>
                  <a:pt x="173657" y="311525"/>
                </a:lnTo>
                <a:lnTo>
                  <a:pt x="180541" y="310553"/>
                </a:lnTo>
                <a:lnTo>
                  <a:pt x="186083" y="309906"/>
                </a:lnTo>
                <a:lnTo>
                  <a:pt x="191682" y="309474"/>
                </a:lnTo>
                <a:lnTo>
                  <a:pt x="197321" y="309186"/>
                </a:lnTo>
                <a:lnTo>
                  <a:pt x="202985" y="308994"/>
                </a:lnTo>
                <a:lnTo>
                  <a:pt x="209618" y="307914"/>
                </a:lnTo>
                <a:lnTo>
                  <a:pt x="216898" y="306241"/>
                </a:lnTo>
                <a:lnTo>
                  <a:pt x="224608" y="304173"/>
                </a:lnTo>
                <a:lnTo>
                  <a:pt x="231654" y="302794"/>
                </a:lnTo>
                <a:lnTo>
                  <a:pt x="238256" y="301876"/>
                </a:lnTo>
                <a:lnTo>
                  <a:pt x="244562" y="301263"/>
                </a:lnTo>
                <a:lnTo>
                  <a:pt x="250671" y="299902"/>
                </a:lnTo>
                <a:lnTo>
                  <a:pt x="256649" y="298043"/>
                </a:lnTo>
                <a:lnTo>
                  <a:pt x="262539" y="295850"/>
                </a:lnTo>
                <a:lnTo>
                  <a:pt x="271624" y="293414"/>
                </a:lnTo>
                <a:lnTo>
                  <a:pt x="275380" y="292764"/>
                </a:lnTo>
                <a:lnTo>
                  <a:pt x="277884" y="291379"/>
                </a:lnTo>
                <a:lnTo>
                  <a:pt x="279553" y="289503"/>
                </a:lnTo>
                <a:lnTo>
                  <a:pt x="282360" y="284878"/>
                </a:lnTo>
                <a:lnTo>
                  <a:pt x="289296" y="276920"/>
                </a:lnTo>
                <a:lnTo>
                  <a:pt x="294628" y="271348"/>
                </a:lnTo>
                <a:lnTo>
                  <a:pt x="296431" y="267576"/>
                </a:lnTo>
                <a:lnTo>
                  <a:pt x="298435" y="258305"/>
                </a:lnTo>
                <a:lnTo>
                  <a:pt x="299325" y="250375"/>
                </a:lnTo>
                <a:lnTo>
                  <a:pt x="299562" y="246927"/>
                </a:lnTo>
                <a:lnTo>
                  <a:pt x="298768" y="240818"/>
                </a:lnTo>
                <a:lnTo>
                  <a:pt x="297286" y="232935"/>
                </a:lnTo>
                <a:lnTo>
                  <a:pt x="293100" y="214017"/>
                </a:lnTo>
                <a:lnTo>
                  <a:pt x="288064" y="192908"/>
                </a:lnTo>
                <a:lnTo>
                  <a:pt x="286340" y="183851"/>
                </a:lnTo>
                <a:lnTo>
                  <a:pt x="285191" y="175908"/>
                </a:lnTo>
                <a:lnTo>
                  <a:pt x="284424" y="168706"/>
                </a:lnTo>
                <a:lnTo>
                  <a:pt x="282961" y="162001"/>
                </a:lnTo>
                <a:lnTo>
                  <a:pt x="281033" y="155626"/>
                </a:lnTo>
                <a:lnTo>
                  <a:pt x="276351" y="142510"/>
                </a:lnTo>
                <a:lnTo>
                  <a:pt x="271095" y="127155"/>
                </a:lnTo>
                <a:lnTo>
                  <a:pt x="269312" y="116203"/>
                </a:lnTo>
                <a:lnTo>
                  <a:pt x="268124" y="103186"/>
                </a:lnTo>
                <a:lnTo>
                  <a:pt x="267332" y="88793"/>
                </a:lnTo>
                <a:lnTo>
                  <a:pt x="266451" y="57561"/>
                </a:lnTo>
                <a:lnTo>
                  <a:pt x="26574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75" y="990600"/>
            <a:ext cx="428625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5063" y="1052513"/>
            <a:ext cx="433387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26</Words>
  <Application>Microsoft Office PowerPoint</Application>
  <PresentationFormat>On-screen Show (4:3)</PresentationFormat>
  <Paragraphs>19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Review of Extra Practice 6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Extra Practice 6</dc:title>
  <dc:creator>Ameena</dc:creator>
  <cp:lastModifiedBy>Ameena</cp:lastModifiedBy>
  <cp:revision>3</cp:revision>
  <dcterms:created xsi:type="dcterms:W3CDTF">2009-09-25T17:10:10Z</dcterms:created>
  <dcterms:modified xsi:type="dcterms:W3CDTF">2009-09-25T18:00:39Z</dcterms:modified>
</cp:coreProperties>
</file>